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7" r:id="rId3"/>
    <p:sldId id="258" r:id="rId4"/>
    <p:sldId id="274" r:id="rId5"/>
    <p:sldId id="275" r:id="rId6"/>
    <p:sldId id="263" r:id="rId7"/>
    <p:sldId id="260" r:id="rId8"/>
    <p:sldId id="261" r:id="rId9"/>
    <p:sldId id="276" r:id="rId10"/>
    <p:sldId id="271" r:id="rId11"/>
    <p:sldId id="272" r:id="rId12"/>
    <p:sldId id="273" r:id="rId13"/>
    <p:sldId id="264" r:id="rId14"/>
    <p:sldId id="266" r:id="rId15"/>
    <p:sldId id="270" r:id="rId16"/>
    <p:sldId id="267" r:id="rId17"/>
    <p:sldId id="268" r:id="rId18"/>
    <p:sldId id="269" r:id="rId19"/>
    <p:sldId id="278" r:id="rId20"/>
    <p:sldId id="262" r:id="rId21"/>
    <p:sldId id="279" r:id="rId22"/>
    <p:sldId id="26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7921" autoAdjust="0"/>
  </p:normalViewPr>
  <p:slideViewPr>
    <p:cSldViewPr snapToGrid="0">
      <p:cViewPr varScale="1">
        <p:scale>
          <a:sx n="74" d="100"/>
          <a:sy n="74" d="100"/>
        </p:scale>
        <p:origin x="552" y="5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A2814-839E-4111-8472-C4E6DEC4B9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F6B37C4-658E-4C77-B29A-2F2855F65D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FEEEF23-9BCA-40FD-85C1-F232F85BD288}"/>
              </a:ext>
            </a:extLst>
          </p:cNvPr>
          <p:cNvSpPr>
            <a:spLocks noGrp="1"/>
          </p:cNvSpPr>
          <p:nvPr>
            <p:ph type="dt" sz="half" idx="10"/>
          </p:nvPr>
        </p:nvSpPr>
        <p:spPr/>
        <p:txBody>
          <a:bodyPr/>
          <a:lstStyle/>
          <a:p>
            <a:fld id="{A36219AB-F17A-4D4F-BD9A-94736372BA73}" type="datetimeFigureOut">
              <a:rPr lang="en-US" smtClean="0"/>
              <a:t>4/14/2020</a:t>
            </a:fld>
            <a:endParaRPr lang="en-US"/>
          </a:p>
        </p:txBody>
      </p:sp>
      <p:sp>
        <p:nvSpPr>
          <p:cNvPr id="5" name="Footer Placeholder 4">
            <a:extLst>
              <a:ext uri="{FF2B5EF4-FFF2-40B4-BE49-F238E27FC236}">
                <a16:creationId xmlns:a16="http://schemas.microsoft.com/office/drawing/2014/main" id="{66F732C4-7AAA-40EF-8FA0-CE3413915A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A8549D-36B2-4D10-930A-DF0E24B55EFC}"/>
              </a:ext>
            </a:extLst>
          </p:cNvPr>
          <p:cNvSpPr>
            <a:spLocks noGrp="1"/>
          </p:cNvSpPr>
          <p:nvPr>
            <p:ph type="sldNum" sz="quarter" idx="12"/>
          </p:nvPr>
        </p:nvSpPr>
        <p:spPr/>
        <p:txBody>
          <a:bodyPr/>
          <a:lstStyle/>
          <a:p>
            <a:fld id="{DD65DA48-E5ED-4628-8A9D-5370A8F3B4A7}" type="slidenum">
              <a:rPr lang="en-US" smtClean="0"/>
              <a:t>‹#›</a:t>
            </a:fld>
            <a:endParaRPr lang="en-US"/>
          </a:p>
        </p:txBody>
      </p:sp>
    </p:spTree>
    <p:extLst>
      <p:ext uri="{BB962C8B-B14F-4D97-AF65-F5344CB8AC3E}">
        <p14:creationId xmlns:p14="http://schemas.microsoft.com/office/powerpoint/2010/main" val="2839837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55774-55B2-4595-9F7E-1C4747F75E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B15AD3F-C941-48B0-9B7D-B13E2ADF3F3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5E2BC-8FB9-46E3-8A12-D3C12B13D4A8}"/>
              </a:ext>
            </a:extLst>
          </p:cNvPr>
          <p:cNvSpPr>
            <a:spLocks noGrp="1"/>
          </p:cNvSpPr>
          <p:nvPr>
            <p:ph type="dt" sz="half" idx="10"/>
          </p:nvPr>
        </p:nvSpPr>
        <p:spPr/>
        <p:txBody>
          <a:bodyPr/>
          <a:lstStyle/>
          <a:p>
            <a:fld id="{A36219AB-F17A-4D4F-BD9A-94736372BA73}" type="datetimeFigureOut">
              <a:rPr lang="en-US" smtClean="0"/>
              <a:t>4/14/2020</a:t>
            </a:fld>
            <a:endParaRPr lang="en-US"/>
          </a:p>
        </p:txBody>
      </p:sp>
      <p:sp>
        <p:nvSpPr>
          <p:cNvPr id="5" name="Footer Placeholder 4">
            <a:extLst>
              <a:ext uri="{FF2B5EF4-FFF2-40B4-BE49-F238E27FC236}">
                <a16:creationId xmlns:a16="http://schemas.microsoft.com/office/drawing/2014/main" id="{57BFF13A-30F1-45D2-93D3-7AC40FBF1F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EB0F0C-A3D4-481C-AADC-1828440AA102}"/>
              </a:ext>
            </a:extLst>
          </p:cNvPr>
          <p:cNvSpPr>
            <a:spLocks noGrp="1"/>
          </p:cNvSpPr>
          <p:nvPr>
            <p:ph type="sldNum" sz="quarter" idx="12"/>
          </p:nvPr>
        </p:nvSpPr>
        <p:spPr/>
        <p:txBody>
          <a:bodyPr/>
          <a:lstStyle/>
          <a:p>
            <a:fld id="{DD65DA48-E5ED-4628-8A9D-5370A8F3B4A7}" type="slidenum">
              <a:rPr lang="en-US" smtClean="0"/>
              <a:t>‹#›</a:t>
            </a:fld>
            <a:endParaRPr lang="en-US"/>
          </a:p>
        </p:txBody>
      </p:sp>
    </p:spTree>
    <p:extLst>
      <p:ext uri="{BB962C8B-B14F-4D97-AF65-F5344CB8AC3E}">
        <p14:creationId xmlns:p14="http://schemas.microsoft.com/office/powerpoint/2010/main" val="481257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D4ECE52-20C0-4AC0-ACD1-DE3615E99A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3A06828-2F97-4B08-9F32-35F22051054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5CD997-2CD7-4680-B917-2F04400D8442}"/>
              </a:ext>
            </a:extLst>
          </p:cNvPr>
          <p:cNvSpPr>
            <a:spLocks noGrp="1"/>
          </p:cNvSpPr>
          <p:nvPr>
            <p:ph type="dt" sz="half" idx="10"/>
          </p:nvPr>
        </p:nvSpPr>
        <p:spPr/>
        <p:txBody>
          <a:bodyPr/>
          <a:lstStyle/>
          <a:p>
            <a:fld id="{A36219AB-F17A-4D4F-BD9A-94736372BA73}" type="datetimeFigureOut">
              <a:rPr lang="en-US" smtClean="0"/>
              <a:t>4/14/2020</a:t>
            </a:fld>
            <a:endParaRPr lang="en-US"/>
          </a:p>
        </p:txBody>
      </p:sp>
      <p:sp>
        <p:nvSpPr>
          <p:cNvPr id="5" name="Footer Placeholder 4">
            <a:extLst>
              <a:ext uri="{FF2B5EF4-FFF2-40B4-BE49-F238E27FC236}">
                <a16:creationId xmlns:a16="http://schemas.microsoft.com/office/drawing/2014/main" id="{A3B35CF6-901C-4FEE-8BAC-20ED635B06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F0C137-232C-4599-9178-FD2C2D4A965C}"/>
              </a:ext>
            </a:extLst>
          </p:cNvPr>
          <p:cNvSpPr>
            <a:spLocks noGrp="1"/>
          </p:cNvSpPr>
          <p:nvPr>
            <p:ph type="sldNum" sz="quarter" idx="12"/>
          </p:nvPr>
        </p:nvSpPr>
        <p:spPr/>
        <p:txBody>
          <a:bodyPr/>
          <a:lstStyle/>
          <a:p>
            <a:fld id="{DD65DA48-E5ED-4628-8A9D-5370A8F3B4A7}" type="slidenum">
              <a:rPr lang="en-US" smtClean="0"/>
              <a:t>‹#›</a:t>
            </a:fld>
            <a:endParaRPr lang="en-US"/>
          </a:p>
        </p:txBody>
      </p:sp>
    </p:spTree>
    <p:extLst>
      <p:ext uri="{BB962C8B-B14F-4D97-AF65-F5344CB8AC3E}">
        <p14:creationId xmlns:p14="http://schemas.microsoft.com/office/powerpoint/2010/main" val="551708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8ADCF-FB4C-4299-B9F5-10D3505B95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8AC8D1E-16C1-49D9-A111-D3883BB40E8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AC736E-504B-46CE-8EE2-EF064144DAC7}"/>
              </a:ext>
            </a:extLst>
          </p:cNvPr>
          <p:cNvSpPr>
            <a:spLocks noGrp="1"/>
          </p:cNvSpPr>
          <p:nvPr>
            <p:ph type="dt" sz="half" idx="10"/>
          </p:nvPr>
        </p:nvSpPr>
        <p:spPr/>
        <p:txBody>
          <a:bodyPr/>
          <a:lstStyle/>
          <a:p>
            <a:fld id="{A36219AB-F17A-4D4F-BD9A-94736372BA73}" type="datetimeFigureOut">
              <a:rPr lang="en-US" smtClean="0"/>
              <a:t>4/14/2020</a:t>
            </a:fld>
            <a:endParaRPr lang="en-US"/>
          </a:p>
        </p:txBody>
      </p:sp>
      <p:sp>
        <p:nvSpPr>
          <p:cNvPr id="5" name="Footer Placeholder 4">
            <a:extLst>
              <a:ext uri="{FF2B5EF4-FFF2-40B4-BE49-F238E27FC236}">
                <a16:creationId xmlns:a16="http://schemas.microsoft.com/office/drawing/2014/main" id="{A4B8F783-E251-4052-B242-6F508D121E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160B6E-8E9B-4A73-98B6-1845C967A4D9}"/>
              </a:ext>
            </a:extLst>
          </p:cNvPr>
          <p:cNvSpPr>
            <a:spLocks noGrp="1"/>
          </p:cNvSpPr>
          <p:nvPr>
            <p:ph type="sldNum" sz="quarter" idx="12"/>
          </p:nvPr>
        </p:nvSpPr>
        <p:spPr/>
        <p:txBody>
          <a:bodyPr/>
          <a:lstStyle/>
          <a:p>
            <a:fld id="{DD65DA48-E5ED-4628-8A9D-5370A8F3B4A7}" type="slidenum">
              <a:rPr lang="en-US" smtClean="0"/>
              <a:t>‹#›</a:t>
            </a:fld>
            <a:endParaRPr lang="en-US"/>
          </a:p>
        </p:txBody>
      </p:sp>
    </p:spTree>
    <p:extLst>
      <p:ext uri="{BB962C8B-B14F-4D97-AF65-F5344CB8AC3E}">
        <p14:creationId xmlns:p14="http://schemas.microsoft.com/office/powerpoint/2010/main" val="41299828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6777-B3D2-4344-84ED-32974BE1FC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CEEC5C5-8AC6-4841-886F-020538D5698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092981C-436A-4068-9748-8491463B10C8}"/>
              </a:ext>
            </a:extLst>
          </p:cNvPr>
          <p:cNvSpPr>
            <a:spLocks noGrp="1"/>
          </p:cNvSpPr>
          <p:nvPr>
            <p:ph type="dt" sz="half" idx="10"/>
          </p:nvPr>
        </p:nvSpPr>
        <p:spPr/>
        <p:txBody>
          <a:bodyPr/>
          <a:lstStyle/>
          <a:p>
            <a:fld id="{A36219AB-F17A-4D4F-BD9A-94736372BA73}" type="datetimeFigureOut">
              <a:rPr lang="en-US" smtClean="0"/>
              <a:t>4/14/2020</a:t>
            </a:fld>
            <a:endParaRPr lang="en-US"/>
          </a:p>
        </p:txBody>
      </p:sp>
      <p:sp>
        <p:nvSpPr>
          <p:cNvPr id="5" name="Footer Placeholder 4">
            <a:extLst>
              <a:ext uri="{FF2B5EF4-FFF2-40B4-BE49-F238E27FC236}">
                <a16:creationId xmlns:a16="http://schemas.microsoft.com/office/drawing/2014/main" id="{2224C97F-74E7-4D65-B2B2-CCAC9EF3F9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8D536F-5E13-42D6-99F5-87912B024FF8}"/>
              </a:ext>
            </a:extLst>
          </p:cNvPr>
          <p:cNvSpPr>
            <a:spLocks noGrp="1"/>
          </p:cNvSpPr>
          <p:nvPr>
            <p:ph type="sldNum" sz="quarter" idx="12"/>
          </p:nvPr>
        </p:nvSpPr>
        <p:spPr/>
        <p:txBody>
          <a:bodyPr/>
          <a:lstStyle/>
          <a:p>
            <a:fld id="{DD65DA48-E5ED-4628-8A9D-5370A8F3B4A7}" type="slidenum">
              <a:rPr lang="en-US" smtClean="0"/>
              <a:t>‹#›</a:t>
            </a:fld>
            <a:endParaRPr lang="en-US"/>
          </a:p>
        </p:txBody>
      </p:sp>
    </p:spTree>
    <p:extLst>
      <p:ext uri="{BB962C8B-B14F-4D97-AF65-F5344CB8AC3E}">
        <p14:creationId xmlns:p14="http://schemas.microsoft.com/office/powerpoint/2010/main" val="3589281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05420-C9E9-4CB8-8B6B-75E5575284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68E066-B402-45F4-8BBE-84E4C140BCA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2AE0D61-542C-4F95-BDF5-4062471F7B2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AE009A1-B03D-41D3-A6BD-DB00C3A5A938}"/>
              </a:ext>
            </a:extLst>
          </p:cNvPr>
          <p:cNvSpPr>
            <a:spLocks noGrp="1"/>
          </p:cNvSpPr>
          <p:nvPr>
            <p:ph type="dt" sz="half" idx="10"/>
          </p:nvPr>
        </p:nvSpPr>
        <p:spPr/>
        <p:txBody>
          <a:bodyPr/>
          <a:lstStyle/>
          <a:p>
            <a:fld id="{A36219AB-F17A-4D4F-BD9A-94736372BA73}" type="datetimeFigureOut">
              <a:rPr lang="en-US" smtClean="0"/>
              <a:t>4/14/2020</a:t>
            </a:fld>
            <a:endParaRPr lang="en-US"/>
          </a:p>
        </p:txBody>
      </p:sp>
      <p:sp>
        <p:nvSpPr>
          <p:cNvPr id="6" name="Footer Placeholder 5">
            <a:extLst>
              <a:ext uri="{FF2B5EF4-FFF2-40B4-BE49-F238E27FC236}">
                <a16:creationId xmlns:a16="http://schemas.microsoft.com/office/drawing/2014/main" id="{506E764F-1CB0-45F0-843D-7FE4D73122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C89646-734A-44FB-BB9C-674D153A03A9}"/>
              </a:ext>
            </a:extLst>
          </p:cNvPr>
          <p:cNvSpPr>
            <a:spLocks noGrp="1"/>
          </p:cNvSpPr>
          <p:nvPr>
            <p:ph type="sldNum" sz="quarter" idx="12"/>
          </p:nvPr>
        </p:nvSpPr>
        <p:spPr/>
        <p:txBody>
          <a:bodyPr/>
          <a:lstStyle/>
          <a:p>
            <a:fld id="{DD65DA48-E5ED-4628-8A9D-5370A8F3B4A7}" type="slidenum">
              <a:rPr lang="en-US" smtClean="0"/>
              <a:t>‹#›</a:t>
            </a:fld>
            <a:endParaRPr lang="en-US"/>
          </a:p>
        </p:txBody>
      </p:sp>
    </p:spTree>
    <p:extLst>
      <p:ext uri="{BB962C8B-B14F-4D97-AF65-F5344CB8AC3E}">
        <p14:creationId xmlns:p14="http://schemas.microsoft.com/office/powerpoint/2010/main" val="55151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A3D17-35E9-4AF3-8466-884E0116517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6C80F11-9C6B-4804-AFEA-3FEBBB944B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28AB756-E515-4B7A-996E-B9CC8EF8FD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DD653E5-FFF0-4FF3-9BB9-5214A3A07C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BC5BB90-220B-4465-853E-0752052D253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0287974-68E7-4BE4-9E24-6737CD35024E}"/>
              </a:ext>
            </a:extLst>
          </p:cNvPr>
          <p:cNvSpPr>
            <a:spLocks noGrp="1"/>
          </p:cNvSpPr>
          <p:nvPr>
            <p:ph type="dt" sz="half" idx="10"/>
          </p:nvPr>
        </p:nvSpPr>
        <p:spPr/>
        <p:txBody>
          <a:bodyPr/>
          <a:lstStyle/>
          <a:p>
            <a:fld id="{A36219AB-F17A-4D4F-BD9A-94736372BA73}" type="datetimeFigureOut">
              <a:rPr lang="en-US" smtClean="0"/>
              <a:t>4/14/2020</a:t>
            </a:fld>
            <a:endParaRPr lang="en-US"/>
          </a:p>
        </p:txBody>
      </p:sp>
      <p:sp>
        <p:nvSpPr>
          <p:cNvPr id="8" name="Footer Placeholder 7">
            <a:extLst>
              <a:ext uri="{FF2B5EF4-FFF2-40B4-BE49-F238E27FC236}">
                <a16:creationId xmlns:a16="http://schemas.microsoft.com/office/drawing/2014/main" id="{7ADD6AE0-853A-469E-9CE3-4BA87896B3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A44B4C3-97C1-4564-9811-29854E19AF6A}"/>
              </a:ext>
            </a:extLst>
          </p:cNvPr>
          <p:cNvSpPr>
            <a:spLocks noGrp="1"/>
          </p:cNvSpPr>
          <p:nvPr>
            <p:ph type="sldNum" sz="quarter" idx="12"/>
          </p:nvPr>
        </p:nvSpPr>
        <p:spPr/>
        <p:txBody>
          <a:bodyPr/>
          <a:lstStyle/>
          <a:p>
            <a:fld id="{DD65DA48-E5ED-4628-8A9D-5370A8F3B4A7}" type="slidenum">
              <a:rPr lang="en-US" smtClean="0"/>
              <a:t>‹#›</a:t>
            </a:fld>
            <a:endParaRPr lang="en-US"/>
          </a:p>
        </p:txBody>
      </p:sp>
    </p:spTree>
    <p:extLst>
      <p:ext uri="{BB962C8B-B14F-4D97-AF65-F5344CB8AC3E}">
        <p14:creationId xmlns:p14="http://schemas.microsoft.com/office/powerpoint/2010/main" val="42350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D2762-D7A4-4C29-8487-243469AC14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44FE61E-07F3-4B8E-B4A2-63B0164A8381}"/>
              </a:ext>
            </a:extLst>
          </p:cNvPr>
          <p:cNvSpPr>
            <a:spLocks noGrp="1"/>
          </p:cNvSpPr>
          <p:nvPr>
            <p:ph type="dt" sz="half" idx="10"/>
          </p:nvPr>
        </p:nvSpPr>
        <p:spPr/>
        <p:txBody>
          <a:bodyPr/>
          <a:lstStyle/>
          <a:p>
            <a:fld id="{A36219AB-F17A-4D4F-BD9A-94736372BA73}" type="datetimeFigureOut">
              <a:rPr lang="en-US" smtClean="0"/>
              <a:t>4/14/2020</a:t>
            </a:fld>
            <a:endParaRPr lang="en-US"/>
          </a:p>
        </p:txBody>
      </p:sp>
      <p:sp>
        <p:nvSpPr>
          <p:cNvPr id="4" name="Footer Placeholder 3">
            <a:extLst>
              <a:ext uri="{FF2B5EF4-FFF2-40B4-BE49-F238E27FC236}">
                <a16:creationId xmlns:a16="http://schemas.microsoft.com/office/drawing/2014/main" id="{4E40FEF0-AC39-4164-8419-13AEA3FD68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AEC1EF-F9B3-4B58-840D-3B135EF2D91A}"/>
              </a:ext>
            </a:extLst>
          </p:cNvPr>
          <p:cNvSpPr>
            <a:spLocks noGrp="1"/>
          </p:cNvSpPr>
          <p:nvPr>
            <p:ph type="sldNum" sz="quarter" idx="12"/>
          </p:nvPr>
        </p:nvSpPr>
        <p:spPr/>
        <p:txBody>
          <a:bodyPr/>
          <a:lstStyle/>
          <a:p>
            <a:fld id="{DD65DA48-E5ED-4628-8A9D-5370A8F3B4A7}" type="slidenum">
              <a:rPr lang="en-US" smtClean="0"/>
              <a:t>‹#›</a:t>
            </a:fld>
            <a:endParaRPr lang="en-US"/>
          </a:p>
        </p:txBody>
      </p:sp>
    </p:spTree>
    <p:extLst>
      <p:ext uri="{BB962C8B-B14F-4D97-AF65-F5344CB8AC3E}">
        <p14:creationId xmlns:p14="http://schemas.microsoft.com/office/powerpoint/2010/main" val="2450641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8E2EE2-CFC4-4112-968F-AF26E1B3E534}"/>
              </a:ext>
            </a:extLst>
          </p:cNvPr>
          <p:cNvSpPr>
            <a:spLocks noGrp="1"/>
          </p:cNvSpPr>
          <p:nvPr>
            <p:ph type="dt" sz="half" idx="10"/>
          </p:nvPr>
        </p:nvSpPr>
        <p:spPr/>
        <p:txBody>
          <a:bodyPr/>
          <a:lstStyle/>
          <a:p>
            <a:fld id="{A36219AB-F17A-4D4F-BD9A-94736372BA73}" type="datetimeFigureOut">
              <a:rPr lang="en-US" smtClean="0"/>
              <a:t>4/14/2020</a:t>
            </a:fld>
            <a:endParaRPr lang="en-US"/>
          </a:p>
        </p:txBody>
      </p:sp>
      <p:sp>
        <p:nvSpPr>
          <p:cNvPr id="3" name="Footer Placeholder 2">
            <a:extLst>
              <a:ext uri="{FF2B5EF4-FFF2-40B4-BE49-F238E27FC236}">
                <a16:creationId xmlns:a16="http://schemas.microsoft.com/office/drawing/2014/main" id="{5A6A55FA-32D1-4A5E-809F-52DDD31BA8E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53B59D2-508C-4AFA-87DD-9283FB4600DE}"/>
              </a:ext>
            </a:extLst>
          </p:cNvPr>
          <p:cNvSpPr>
            <a:spLocks noGrp="1"/>
          </p:cNvSpPr>
          <p:nvPr>
            <p:ph type="sldNum" sz="quarter" idx="12"/>
          </p:nvPr>
        </p:nvSpPr>
        <p:spPr/>
        <p:txBody>
          <a:bodyPr/>
          <a:lstStyle/>
          <a:p>
            <a:fld id="{DD65DA48-E5ED-4628-8A9D-5370A8F3B4A7}" type="slidenum">
              <a:rPr lang="en-US" smtClean="0"/>
              <a:t>‹#›</a:t>
            </a:fld>
            <a:endParaRPr lang="en-US"/>
          </a:p>
        </p:txBody>
      </p:sp>
    </p:spTree>
    <p:extLst>
      <p:ext uri="{BB962C8B-B14F-4D97-AF65-F5344CB8AC3E}">
        <p14:creationId xmlns:p14="http://schemas.microsoft.com/office/powerpoint/2010/main" val="41823763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F338A-3C35-41A4-A3C6-7EDE182ECD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A75FFE0-92F4-4E16-9C15-824288D6FE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5F4C42-D838-4883-A2E3-2E723710A1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A7167FB-318D-47A8-AB4F-474BDF31F355}"/>
              </a:ext>
            </a:extLst>
          </p:cNvPr>
          <p:cNvSpPr>
            <a:spLocks noGrp="1"/>
          </p:cNvSpPr>
          <p:nvPr>
            <p:ph type="dt" sz="half" idx="10"/>
          </p:nvPr>
        </p:nvSpPr>
        <p:spPr/>
        <p:txBody>
          <a:bodyPr/>
          <a:lstStyle/>
          <a:p>
            <a:fld id="{A36219AB-F17A-4D4F-BD9A-94736372BA73}" type="datetimeFigureOut">
              <a:rPr lang="en-US" smtClean="0"/>
              <a:t>4/14/2020</a:t>
            </a:fld>
            <a:endParaRPr lang="en-US"/>
          </a:p>
        </p:txBody>
      </p:sp>
      <p:sp>
        <p:nvSpPr>
          <p:cNvPr id="6" name="Footer Placeholder 5">
            <a:extLst>
              <a:ext uri="{FF2B5EF4-FFF2-40B4-BE49-F238E27FC236}">
                <a16:creationId xmlns:a16="http://schemas.microsoft.com/office/drawing/2014/main" id="{D451CA6B-2B3F-44FF-90A9-900283A412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1879E3-E922-4F19-AA69-B4E03E097A07}"/>
              </a:ext>
            </a:extLst>
          </p:cNvPr>
          <p:cNvSpPr>
            <a:spLocks noGrp="1"/>
          </p:cNvSpPr>
          <p:nvPr>
            <p:ph type="sldNum" sz="quarter" idx="12"/>
          </p:nvPr>
        </p:nvSpPr>
        <p:spPr/>
        <p:txBody>
          <a:bodyPr/>
          <a:lstStyle/>
          <a:p>
            <a:fld id="{DD65DA48-E5ED-4628-8A9D-5370A8F3B4A7}" type="slidenum">
              <a:rPr lang="en-US" smtClean="0"/>
              <a:t>‹#›</a:t>
            </a:fld>
            <a:endParaRPr lang="en-US"/>
          </a:p>
        </p:txBody>
      </p:sp>
    </p:spTree>
    <p:extLst>
      <p:ext uri="{BB962C8B-B14F-4D97-AF65-F5344CB8AC3E}">
        <p14:creationId xmlns:p14="http://schemas.microsoft.com/office/powerpoint/2010/main" val="783672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2710B-8A4A-4FC6-A12A-CAA80A70FC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8B25B3-0B6C-414E-8BF9-1BDA00E268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D733CE3-3A26-4463-891D-5517BBF5F3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E19AD67-8220-4DE3-8C23-5A8581E2886B}"/>
              </a:ext>
            </a:extLst>
          </p:cNvPr>
          <p:cNvSpPr>
            <a:spLocks noGrp="1"/>
          </p:cNvSpPr>
          <p:nvPr>
            <p:ph type="dt" sz="half" idx="10"/>
          </p:nvPr>
        </p:nvSpPr>
        <p:spPr/>
        <p:txBody>
          <a:bodyPr/>
          <a:lstStyle/>
          <a:p>
            <a:fld id="{A36219AB-F17A-4D4F-BD9A-94736372BA73}" type="datetimeFigureOut">
              <a:rPr lang="en-US" smtClean="0"/>
              <a:t>4/14/2020</a:t>
            </a:fld>
            <a:endParaRPr lang="en-US"/>
          </a:p>
        </p:txBody>
      </p:sp>
      <p:sp>
        <p:nvSpPr>
          <p:cNvPr id="6" name="Footer Placeholder 5">
            <a:extLst>
              <a:ext uri="{FF2B5EF4-FFF2-40B4-BE49-F238E27FC236}">
                <a16:creationId xmlns:a16="http://schemas.microsoft.com/office/drawing/2014/main" id="{923481C3-30C6-499D-8B9A-332C4AC05C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2FA209-6D0B-4E88-9AF8-5EDDD4AF388B}"/>
              </a:ext>
            </a:extLst>
          </p:cNvPr>
          <p:cNvSpPr>
            <a:spLocks noGrp="1"/>
          </p:cNvSpPr>
          <p:nvPr>
            <p:ph type="sldNum" sz="quarter" idx="12"/>
          </p:nvPr>
        </p:nvSpPr>
        <p:spPr/>
        <p:txBody>
          <a:bodyPr/>
          <a:lstStyle/>
          <a:p>
            <a:fld id="{DD65DA48-E5ED-4628-8A9D-5370A8F3B4A7}" type="slidenum">
              <a:rPr lang="en-US" smtClean="0"/>
              <a:t>‹#›</a:t>
            </a:fld>
            <a:endParaRPr lang="en-US"/>
          </a:p>
        </p:txBody>
      </p:sp>
    </p:spTree>
    <p:extLst>
      <p:ext uri="{BB962C8B-B14F-4D97-AF65-F5344CB8AC3E}">
        <p14:creationId xmlns:p14="http://schemas.microsoft.com/office/powerpoint/2010/main" val="354801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6000" b="-6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561BAE-136D-448C-A158-B796E980473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1C9154-7598-46A4-9366-FC9E520BE1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6AC597-9671-45F3-B2B2-78DC1DBC56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6219AB-F17A-4D4F-BD9A-94736372BA73}" type="datetimeFigureOut">
              <a:rPr lang="en-US" smtClean="0"/>
              <a:t>4/14/2020</a:t>
            </a:fld>
            <a:endParaRPr lang="en-US"/>
          </a:p>
        </p:txBody>
      </p:sp>
      <p:sp>
        <p:nvSpPr>
          <p:cNvPr id="5" name="Footer Placeholder 4">
            <a:extLst>
              <a:ext uri="{FF2B5EF4-FFF2-40B4-BE49-F238E27FC236}">
                <a16:creationId xmlns:a16="http://schemas.microsoft.com/office/drawing/2014/main" id="{8683A016-0D3B-440C-AA5F-C98A2F44BF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ACD9DF7-0423-43E6-AEC7-D88A8183D6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65DA48-E5ED-4628-8A9D-5370A8F3B4A7}" type="slidenum">
              <a:rPr lang="en-US" smtClean="0"/>
              <a:t>‹#›</a:t>
            </a:fld>
            <a:endParaRPr lang="en-US"/>
          </a:p>
        </p:txBody>
      </p:sp>
    </p:spTree>
    <p:extLst>
      <p:ext uri="{BB962C8B-B14F-4D97-AF65-F5344CB8AC3E}">
        <p14:creationId xmlns:p14="http://schemas.microsoft.com/office/powerpoint/2010/main" val="996022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51A3EEB-A790-4B8B-8709-476F69CAC4D5}"/>
              </a:ext>
            </a:extLst>
          </p:cNvPr>
          <p:cNvSpPr>
            <a:spLocks noGrp="1"/>
          </p:cNvSpPr>
          <p:nvPr>
            <p:ph type="subTitle" idx="1"/>
          </p:nvPr>
        </p:nvSpPr>
        <p:spPr>
          <a:xfrm>
            <a:off x="1524000" y="422740"/>
            <a:ext cx="8970498" cy="660472"/>
          </a:xfrm>
        </p:spPr>
        <p:txBody>
          <a:bodyPr>
            <a:normAutofit/>
          </a:bodyPr>
          <a:lstStyle/>
          <a:p>
            <a:r>
              <a:rPr lang="en-US" sz="4000" b="1" u="sng" dirty="0">
                <a:solidFill>
                  <a:schemeClr val="bg1"/>
                </a:solidFill>
                <a:latin typeface="Times New Roman" panose="02020603050405020304" pitchFamily="18" charset="0"/>
                <a:cs typeface="Times New Roman" panose="02020603050405020304" pitchFamily="18" charset="0"/>
              </a:rPr>
              <a:t>NAMMOORA PAYANA</a:t>
            </a:r>
          </a:p>
        </p:txBody>
      </p:sp>
      <p:pic>
        <p:nvPicPr>
          <p:cNvPr id="4" name="Picture 3">
            <a:extLst>
              <a:ext uri="{FF2B5EF4-FFF2-40B4-BE49-F238E27FC236}">
                <a16:creationId xmlns:a16="http://schemas.microsoft.com/office/drawing/2014/main" id="{11B22ADF-0D91-4A18-A0FF-C2B7ED15C6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182884"/>
            <a:ext cx="9144000" cy="6858000"/>
          </a:xfrm>
          <a:prstGeom prst="rect">
            <a:avLst/>
          </a:prstGeom>
        </p:spPr>
      </p:pic>
      <p:sp>
        <p:nvSpPr>
          <p:cNvPr id="6" name="TextBox 5">
            <a:extLst>
              <a:ext uri="{FF2B5EF4-FFF2-40B4-BE49-F238E27FC236}">
                <a16:creationId xmlns:a16="http://schemas.microsoft.com/office/drawing/2014/main" id="{2E417CFF-6EAE-4FE2-8889-135621FC2AC1}"/>
              </a:ext>
            </a:extLst>
          </p:cNvPr>
          <p:cNvSpPr txBox="1"/>
          <p:nvPr/>
        </p:nvSpPr>
        <p:spPr>
          <a:xfrm>
            <a:off x="270570" y="5844119"/>
            <a:ext cx="3112583" cy="830997"/>
          </a:xfrm>
          <a:prstGeom prst="rect">
            <a:avLst/>
          </a:prstGeom>
          <a:noFill/>
        </p:spPr>
        <p:txBody>
          <a:bodyPr wrap="none" rtlCol="0">
            <a:spAutoFit/>
          </a:bodyPr>
          <a:lstStyle/>
          <a:p>
            <a:r>
              <a:rPr lang="en-US" sz="2400" b="1" dirty="0">
                <a:solidFill>
                  <a:schemeClr val="bg1"/>
                </a:solidFill>
                <a:latin typeface="Times New Roman" panose="02020603050405020304" pitchFamily="18" charset="0"/>
                <a:cs typeface="Times New Roman" panose="02020603050405020304" pitchFamily="18" charset="0"/>
              </a:rPr>
              <a:t>Guided By :</a:t>
            </a:r>
          </a:p>
          <a:p>
            <a:r>
              <a:rPr lang="en-US" sz="2400" b="1" dirty="0">
                <a:solidFill>
                  <a:schemeClr val="bg1"/>
                </a:solidFill>
                <a:latin typeface="Times New Roman" panose="02020603050405020304" pitchFamily="18" charset="0"/>
                <a:cs typeface="Times New Roman" panose="02020603050405020304" pitchFamily="18" charset="0"/>
              </a:rPr>
              <a:t>Mrs. Roopa Shree C S</a:t>
            </a:r>
          </a:p>
        </p:txBody>
      </p:sp>
      <p:sp>
        <p:nvSpPr>
          <p:cNvPr id="2" name="Rectangle 1">
            <a:extLst>
              <a:ext uri="{FF2B5EF4-FFF2-40B4-BE49-F238E27FC236}">
                <a16:creationId xmlns:a16="http://schemas.microsoft.com/office/drawing/2014/main" id="{A0F82475-C9D6-48C3-A068-A393EA9FDA63}"/>
              </a:ext>
            </a:extLst>
          </p:cNvPr>
          <p:cNvSpPr/>
          <p:nvPr/>
        </p:nvSpPr>
        <p:spPr>
          <a:xfrm>
            <a:off x="8882016" y="4874623"/>
            <a:ext cx="3039414" cy="1938992"/>
          </a:xfrm>
          <a:prstGeom prst="rect">
            <a:avLst/>
          </a:prstGeom>
        </p:spPr>
        <p:txBody>
          <a:bodyPr wrap="square">
            <a:spAutoFit/>
          </a:bodyPr>
          <a:lstStyle/>
          <a:p>
            <a:pPr algn="ctr"/>
            <a:r>
              <a:rPr lang="en-US" sz="2400" dirty="0">
                <a:solidFill>
                  <a:schemeClr val="bg1"/>
                </a:solidFill>
                <a:latin typeface="Algerian" panose="04020705040A02060702" pitchFamily="82" charset="0"/>
              </a:rPr>
              <a:t>Project By:</a:t>
            </a:r>
          </a:p>
          <a:p>
            <a:pPr algn="ctr"/>
            <a:r>
              <a:rPr lang="en-US" sz="2400" dirty="0">
                <a:solidFill>
                  <a:schemeClr val="bg1"/>
                </a:solidFill>
                <a:latin typeface="Algerian" panose="04020705040A02060702" pitchFamily="82" charset="0"/>
              </a:rPr>
              <a:t>Sanjay SH</a:t>
            </a:r>
          </a:p>
          <a:p>
            <a:pPr algn="ctr"/>
            <a:r>
              <a:rPr lang="en-US" sz="2400" dirty="0">
                <a:solidFill>
                  <a:schemeClr val="bg1"/>
                </a:solidFill>
                <a:latin typeface="Algerian" panose="04020705040A02060702" pitchFamily="82" charset="0"/>
              </a:rPr>
              <a:t>Srikanth DS</a:t>
            </a:r>
          </a:p>
          <a:p>
            <a:pPr algn="ctr"/>
            <a:r>
              <a:rPr lang="en-US" sz="2400" dirty="0">
                <a:solidFill>
                  <a:schemeClr val="bg1"/>
                </a:solidFill>
                <a:latin typeface="Algerian" panose="04020705040A02060702" pitchFamily="82" charset="0"/>
              </a:rPr>
              <a:t>Pratyush Ranjan </a:t>
            </a:r>
          </a:p>
          <a:p>
            <a:pPr algn="ctr"/>
            <a:r>
              <a:rPr lang="en-US" sz="2400" dirty="0">
                <a:solidFill>
                  <a:schemeClr val="bg1"/>
                </a:solidFill>
                <a:latin typeface="Algerian" panose="04020705040A02060702" pitchFamily="82" charset="0"/>
              </a:rPr>
              <a:t>Chirag R</a:t>
            </a:r>
          </a:p>
        </p:txBody>
      </p:sp>
    </p:spTree>
    <p:extLst>
      <p:ext uri="{BB962C8B-B14F-4D97-AF65-F5344CB8AC3E}">
        <p14:creationId xmlns:p14="http://schemas.microsoft.com/office/powerpoint/2010/main" val="2877591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AFBC008-9D6B-4258-A341-2925542C814F}"/>
              </a:ext>
            </a:extLst>
          </p:cNvPr>
          <p:cNvSpPr txBox="1"/>
          <p:nvPr/>
        </p:nvSpPr>
        <p:spPr>
          <a:xfrm>
            <a:off x="3580327" y="746975"/>
            <a:ext cx="4515980" cy="707886"/>
          </a:xfrm>
          <a:prstGeom prst="rect">
            <a:avLst/>
          </a:prstGeom>
          <a:noFill/>
        </p:spPr>
        <p:txBody>
          <a:bodyPr wrap="none" rtlCol="0">
            <a:spAutoFit/>
          </a:bodyPr>
          <a:lstStyle/>
          <a:p>
            <a:r>
              <a:rPr lang="en-US" sz="4000" b="1" u="sng"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Flow Diagram</a:t>
            </a:r>
          </a:p>
        </p:txBody>
      </p:sp>
      <p:pic>
        <p:nvPicPr>
          <p:cNvPr id="6" name="Content Placeholder 5">
            <a:extLst>
              <a:ext uri="{FF2B5EF4-FFF2-40B4-BE49-F238E27FC236}">
                <a16:creationId xmlns:a16="http://schemas.microsoft.com/office/drawing/2014/main" id="{D9ECFB82-DA9F-4CD7-A9BD-E6935A4460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2666" y="1877484"/>
            <a:ext cx="8466667" cy="4247619"/>
          </a:xfrm>
        </p:spPr>
      </p:pic>
    </p:spTree>
    <p:extLst>
      <p:ext uri="{BB962C8B-B14F-4D97-AF65-F5344CB8AC3E}">
        <p14:creationId xmlns:p14="http://schemas.microsoft.com/office/powerpoint/2010/main" val="3085870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1E244-E1F3-4F82-87B1-83CDC78AD6A3}"/>
              </a:ext>
            </a:extLst>
          </p:cNvPr>
          <p:cNvSpPr>
            <a:spLocks noGrp="1"/>
          </p:cNvSpPr>
          <p:nvPr>
            <p:ph type="title"/>
          </p:nvPr>
        </p:nvSpPr>
        <p:spPr/>
        <p:txBody>
          <a:bodyPr/>
          <a:lstStyle/>
          <a:p>
            <a:pPr algn="ctr"/>
            <a:r>
              <a:rPr lang="en-US" b="1" u="sng"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Flow Diagram</a:t>
            </a:r>
            <a:endParaRPr lang="en-US" dirty="0"/>
          </a:p>
        </p:txBody>
      </p:sp>
      <p:pic>
        <p:nvPicPr>
          <p:cNvPr id="7" name="Content Placeholder 6">
            <a:extLst>
              <a:ext uri="{FF2B5EF4-FFF2-40B4-BE49-F238E27FC236}">
                <a16:creationId xmlns:a16="http://schemas.microsoft.com/office/drawing/2014/main" id="{EF568355-1A80-4A7E-90A2-B22AFC5CE6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43619" y="1929865"/>
            <a:ext cx="7904762" cy="4142857"/>
          </a:xfrm>
        </p:spPr>
      </p:pic>
    </p:spTree>
    <p:extLst>
      <p:ext uri="{BB962C8B-B14F-4D97-AF65-F5344CB8AC3E}">
        <p14:creationId xmlns:p14="http://schemas.microsoft.com/office/powerpoint/2010/main" val="39485762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ED3A1-D09E-4255-8CED-B6E85BF074A9}"/>
              </a:ext>
            </a:extLst>
          </p:cNvPr>
          <p:cNvSpPr>
            <a:spLocks noGrp="1"/>
          </p:cNvSpPr>
          <p:nvPr>
            <p:ph type="title"/>
          </p:nvPr>
        </p:nvSpPr>
        <p:spPr/>
        <p:txBody>
          <a:bodyPr/>
          <a:lstStyle/>
          <a:p>
            <a:pPr algn="ctr"/>
            <a:r>
              <a:rPr lang="en-US" b="1" u="sng"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Flow Diagram</a:t>
            </a:r>
            <a:endParaRPr lang="en-US" dirty="0"/>
          </a:p>
        </p:txBody>
      </p:sp>
      <p:pic>
        <p:nvPicPr>
          <p:cNvPr id="7" name="Content Placeholder 6">
            <a:extLst>
              <a:ext uri="{FF2B5EF4-FFF2-40B4-BE49-F238E27FC236}">
                <a16:creationId xmlns:a16="http://schemas.microsoft.com/office/drawing/2014/main" id="{75D25CF2-6207-44DC-9082-7F9A73B555C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94247" y="1825625"/>
            <a:ext cx="7803506" cy="4351338"/>
          </a:xfrm>
        </p:spPr>
      </p:pic>
    </p:spTree>
    <p:extLst>
      <p:ext uri="{BB962C8B-B14F-4D97-AF65-F5344CB8AC3E}">
        <p14:creationId xmlns:p14="http://schemas.microsoft.com/office/powerpoint/2010/main" val="23193824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E7E61-434F-47F4-BA3C-AA1BEC6BCFBE}"/>
              </a:ext>
            </a:extLst>
          </p:cNvPr>
          <p:cNvSpPr>
            <a:spLocks noGrp="1"/>
          </p:cNvSpPr>
          <p:nvPr>
            <p:ph type="title"/>
          </p:nvPr>
        </p:nvSpPr>
        <p:spPr/>
        <p:txBody>
          <a:bodyPr/>
          <a:lstStyle/>
          <a:p>
            <a:pPr algn="ctr"/>
            <a:r>
              <a:rPr lang="en-US" b="1" u="sng"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Future Enhancements</a:t>
            </a:r>
          </a:p>
        </p:txBody>
      </p:sp>
      <p:sp>
        <p:nvSpPr>
          <p:cNvPr id="3" name="Content Placeholder 2">
            <a:extLst>
              <a:ext uri="{FF2B5EF4-FFF2-40B4-BE49-F238E27FC236}">
                <a16:creationId xmlns:a16="http://schemas.microsoft.com/office/drawing/2014/main" id="{B4D727E0-6262-44B3-A8B7-85FBA8D82C1F}"/>
              </a:ext>
            </a:extLst>
          </p:cNvPr>
          <p:cNvSpPr>
            <a:spLocks noGrp="1"/>
          </p:cNvSpPr>
          <p:nvPr>
            <p:ph idx="1"/>
          </p:nvPr>
        </p:nvSpPr>
        <p:spPr>
          <a:xfrm>
            <a:off x="3388217" y="1864262"/>
            <a:ext cx="10515600" cy="4351338"/>
          </a:xfrm>
        </p:spPr>
        <p:txBody>
          <a:bodyPr>
            <a:normAutofit/>
          </a:bodyPr>
          <a:lstStyle/>
          <a:p>
            <a:r>
              <a:rPr lang="en-US" sz="4400" dirty="0">
                <a:solidFill>
                  <a:schemeClr val="bg1"/>
                </a:solidFill>
                <a:latin typeface="Times New Roman" panose="02020603050405020304" pitchFamily="18" charset="0"/>
                <a:cs typeface="Times New Roman" panose="02020603050405020304" pitchFamily="18" charset="0"/>
              </a:rPr>
              <a:t>Kannada Language.</a:t>
            </a:r>
          </a:p>
          <a:p>
            <a:r>
              <a:rPr lang="en-US" sz="4400" dirty="0">
                <a:solidFill>
                  <a:schemeClr val="bg1"/>
                </a:solidFill>
                <a:latin typeface="Times New Roman" panose="02020603050405020304" pitchFamily="18" charset="0"/>
                <a:cs typeface="Times New Roman" panose="02020603050405020304" pitchFamily="18" charset="0"/>
              </a:rPr>
              <a:t>Travel Details </a:t>
            </a:r>
          </a:p>
          <a:p>
            <a:r>
              <a:rPr lang="en-US" sz="4400" dirty="0">
                <a:solidFill>
                  <a:schemeClr val="bg1"/>
                </a:solidFill>
                <a:latin typeface="Times New Roman" panose="02020603050405020304" pitchFamily="18" charset="0"/>
                <a:cs typeface="Times New Roman" panose="02020603050405020304" pitchFamily="18" charset="0"/>
              </a:rPr>
              <a:t>Accommodation </a:t>
            </a:r>
          </a:p>
          <a:p>
            <a:r>
              <a:rPr lang="en-US" sz="4400" dirty="0">
                <a:solidFill>
                  <a:schemeClr val="bg1"/>
                </a:solidFill>
                <a:latin typeface="Times New Roman" panose="02020603050405020304" pitchFamily="18" charset="0"/>
                <a:cs typeface="Times New Roman" panose="02020603050405020304" pitchFamily="18" charset="0"/>
              </a:rPr>
              <a:t>360° Images and videos.</a:t>
            </a:r>
          </a:p>
          <a:p>
            <a:r>
              <a:rPr lang="en-US" sz="4400" dirty="0">
                <a:solidFill>
                  <a:schemeClr val="bg1"/>
                </a:solidFill>
                <a:latin typeface="Times New Roman" panose="02020603050405020304" pitchFamily="18" charset="0"/>
                <a:cs typeface="Times New Roman" panose="02020603050405020304" pitchFamily="18" charset="0"/>
              </a:rPr>
              <a:t>Local tour Guide Details</a:t>
            </a:r>
          </a:p>
        </p:txBody>
      </p:sp>
    </p:spTree>
    <p:extLst>
      <p:ext uri="{BB962C8B-B14F-4D97-AF65-F5344CB8AC3E}">
        <p14:creationId xmlns:p14="http://schemas.microsoft.com/office/powerpoint/2010/main" val="481463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71E0464-B256-465C-87A7-21708626038E}"/>
              </a:ext>
            </a:extLst>
          </p:cNvPr>
          <p:cNvPicPr>
            <a:picLocks noGrp="1" noChangeAspect="1"/>
          </p:cNvPicPr>
          <p:nvPr>
            <p:ph idx="4294967295"/>
          </p:nvPr>
        </p:nvPicPr>
        <p:blipFill>
          <a:blip r:embed="rId2"/>
          <a:stretch>
            <a:fillRect/>
          </a:stretch>
        </p:blipFill>
        <p:spPr>
          <a:xfrm>
            <a:off x="0" y="0"/>
            <a:ext cx="12199782" cy="6858000"/>
          </a:xfrm>
          <a:prstGeom prst="rect">
            <a:avLst/>
          </a:prstGeom>
        </p:spPr>
      </p:pic>
    </p:spTree>
    <p:extLst>
      <p:ext uri="{BB962C8B-B14F-4D97-AF65-F5344CB8AC3E}">
        <p14:creationId xmlns:p14="http://schemas.microsoft.com/office/powerpoint/2010/main" val="6112852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6D87401-006B-454B-81BE-9D0E4FC8BA49}"/>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818922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6D3E53-1EF1-4841-95DB-919A6BFE7C50}"/>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0836822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096B538-8797-42E0-9257-0EED0DFB1013}"/>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3748637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562C9F9-58BC-454E-999C-7D37AB7CE547}"/>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6184525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5743F0C-4052-41F1-B27C-78BEDF82C1C5}"/>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026910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B7C4F-E7D7-4767-8AE5-26D087C621FC}"/>
              </a:ext>
            </a:extLst>
          </p:cNvPr>
          <p:cNvSpPr>
            <a:spLocks noGrp="1"/>
          </p:cNvSpPr>
          <p:nvPr>
            <p:ph type="title"/>
          </p:nvPr>
        </p:nvSpPr>
        <p:spPr/>
        <p:txBody>
          <a:bodyPr/>
          <a:lstStyle/>
          <a:p>
            <a:pPr algn="ctr"/>
            <a:r>
              <a:rPr lang="en-US" b="1" u="sng" dirty="0">
                <a:solidFill>
                  <a:schemeClr val="bg1"/>
                </a:solidFill>
                <a:latin typeface="Times New Roman" panose="02020603050405020304" pitchFamily="18" charset="0"/>
                <a:cs typeface="Times New Roman" panose="02020603050405020304" pitchFamily="18" charset="0"/>
              </a:rPr>
              <a:t>INTRODUCTION</a:t>
            </a:r>
            <a:endParaRPr lang="en-US" dirty="0"/>
          </a:p>
        </p:txBody>
      </p:sp>
      <p:sp>
        <p:nvSpPr>
          <p:cNvPr id="3" name="Content Placeholder 2">
            <a:extLst>
              <a:ext uri="{FF2B5EF4-FFF2-40B4-BE49-F238E27FC236}">
                <a16:creationId xmlns:a16="http://schemas.microsoft.com/office/drawing/2014/main" id="{6EE7DFDD-C9A9-4CCE-A1E3-F21B750BFA68}"/>
              </a:ext>
            </a:extLst>
          </p:cNvPr>
          <p:cNvSpPr>
            <a:spLocks noGrp="1"/>
          </p:cNvSpPr>
          <p:nvPr>
            <p:ph idx="1"/>
          </p:nvPr>
        </p:nvSpPr>
        <p:spPr>
          <a:xfrm>
            <a:off x="838200" y="1825625"/>
            <a:ext cx="10515600" cy="4351338"/>
          </a:xfrm>
        </p:spPr>
        <p:txBody>
          <a:bodyPr>
            <a:normAutofit/>
          </a:bodyPr>
          <a:lstStyle/>
          <a:p>
            <a:pPr marL="0" indent="0">
              <a:buNone/>
            </a:pPr>
            <a:endParaRPr lang="en-US" sz="3200" dirty="0">
              <a:solidFill>
                <a:schemeClr val="bg1"/>
              </a:solidFill>
              <a:latin typeface="Times New Roman" panose="02020603050405020304" pitchFamily="18" charset="0"/>
              <a:cs typeface="Times New Roman" panose="02020603050405020304" pitchFamily="18" charset="0"/>
            </a:endParaRPr>
          </a:p>
          <a:p>
            <a:r>
              <a:rPr lang="en-US" sz="3200" dirty="0" err="1">
                <a:solidFill>
                  <a:schemeClr val="bg1"/>
                </a:solidFill>
                <a:latin typeface="Times New Roman" panose="02020603050405020304" pitchFamily="18" charset="0"/>
                <a:cs typeface="Times New Roman" panose="02020603050405020304" pitchFamily="18" charset="0"/>
              </a:rPr>
              <a:t>Namma</a:t>
            </a:r>
            <a:r>
              <a:rPr lang="en-US" sz="3200" dirty="0">
                <a:solidFill>
                  <a:schemeClr val="bg1"/>
                </a:solidFill>
                <a:latin typeface="Times New Roman" panose="02020603050405020304" pitchFamily="18" charset="0"/>
                <a:cs typeface="Times New Roman" panose="02020603050405020304" pitchFamily="18" charset="0"/>
              </a:rPr>
              <a:t> Karnataka is a land of colors, cultures, flavors, landscapes, timelessness and heart stopping beauty.</a:t>
            </a:r>
          </a:p>
          <a:p>
            <a:r>
              <a:rPr lang="en-US" sz="3200" dirty="0">
                <a:solidFill>
                  <a:schemeClr val="bg1"/>
                </a:solidFill>
                <a:latin typeface="Times New Roman" panose="02020603050405020304" pitchFamily="18" charset="0"/>
                <a:cs typeface="Times New Roman" panose="02020603050405020304" pitchFamily="18" charset="0"/>
              </a:rPr>
              <a:t>Nammoora Payana is a web application which will be helpful for the travelers in one point of go.</a:t>
            </a:r>
          </a:p>
          <a:p>
            <a:r>
              <a:rPr lang="en-US" sz="3200" dirty="0">
                <a:solidFill>
                  <a:schemeClr val="bg1"/>
                </a:solidFill>
                <a:latin typeface="Times New Roman" panose="02020603050405020304" pitchFamily="18" charset="0"/>
                <a:cs typeface="Times New Roman" panose="02020603050405020304" pitchFamily="18" charset="0"/>
              </a:rPr>
              <a:t>It provides the brief description about the places according to district and category wise.</a:t>
            </a:r>
          </a:p>
        </p:txBody>
      </p:sp>
    </p:spTree>
    <p:extLst>
      <p:ext uri="{BB962C8B-B14F-4D97-AF65-F5344CB8AC3E}">
        <p14:creationId xmlns:p14="http://schemas.microsoft.com/office/powerpoint/2010/main" val="23087004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4E837-5136-4266-88F3-66C0EF412814}"/>
              </a:ext>
            </a:extLst>
          </p:cNvPr>
          <p:cNvSpPr>
            <a:spLocks noGrp="1"/>
          </p:cNvSpPr>
          <p:nvPr>
            <p:ph type="title"/>
          </p:nvPr>
        </p:nvSpPr>
        <p:spPr/>
        <p:txBody>
          <a:bodyPr/>
          <a:lstStyle/>
          <a:p>
            <a:pPr algn="ctr"/>
            <a:r>
              <a:rPr lang="en-US" b="1" u="sng" dirty="0">
                <a:solidFill>
                  <a:schemeClr val="bg1"/>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5441C2B7-1762-4FC5-A81C-66BB0BD43993}"/>
              </a:ext>
            </a:extLst>
          </p:cNvPr>
          <p:cNvSpPr>
            <a:spLocks noGrp="1"/>
          </p:cNvSpPr>
          <p:nvPr>
            <p:ph idx="1"/>
          </p:nvPr>
        </p:nvSpPr>
        <p:spPr>
          <a:xfrm>
            <a:off x="838200" y="2250831"/>
            <a:ext cx="10515600" cy="3926132"/>
          </a:xfrm>
        </p:spPr>
        <p:txBody>
          <a:bodyPr/>
          <a:lstStyle/>
          <a:p>
            <a:r>
              <a:rPr lang="en-US" dirty="0">
                <a:solidFill>
                  <a:schemeClr val="bg1"/>
                </a:solidFill>
                <a:latin typeface="Times New Roman" panose="02020603050405020304" pitchFamily="18" charset="0"/>
                <a:cs typeface="Times New Roman" panose="02020603050405020304" pitchFamily="18" charset="0"/>
              </a:rPr>
              <a:t>We provide the detailed description about the tourist places which are not aware to everyone. We provide the description about the destination places, directions from source to destination, nearby places along the destination.</a:t>
            </a:r>
          </a:p>
          <a:p>
            <a:r>
              <a:rPr lang="en-US" dirty="0">
                <a:solidFill>
                  <a:schemeClr val="bg1"/>
                </a:solidFill>
                <a:latin typeface="Times New Roman" panose="02020603050405020304" pitchFamily="18" charset="0"/>
                <a:cs typeface="Times New Roman" panose="02020603050405020304" pitchFamily="18" charset="0"/>
              </a:rPr>
              <a:t>The main goal of this project is to familiarize the unfamiliar places.</a:t>
            </a:r>
          </a:p>
          <a:p>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97966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86C5FB-9575-4B44-87F7-6241A33165CD}"/>
              </a:ext>
            </a:extLst>
          </p:cNvPr>
          <p:cNvSpPr>
            <a:spLocks noGrp="1"/>
          </p:cNvSpPr>
          <p:nvPr>
            <p:ph type="title"/>
          </p:nvPr>
        </p:nvSpPr>
        <p:spPr/>
        <p:txBody>
          <a:bodyPr/>
          <a:lstStyle/>
          <a:p>
            <a:pPr algn="ctr"/>
            <a:r>
              <a:rPr lang="en-US" dirty="0">
                <a:solidFill>
                  <a:schemeClr val="bg1"/>
                </a:solidFill>
                <a:latin typeface="Times New Roman" panose="02020603050405020304" pitchFamily="18" charset="0"/>
                <a:cs typeface="Times New Roman" panose="02020603050405020304" pitchFamily="18" charset="0"/>
              </a:rPr>
              <a:t>References</a:t>
            </a:r>
            <a:br>
              <a:rPr lang="en-US" dirty="0">
                <a:solidFill>
                  <a:schemeClr val="bg1"/>
                </a:solidFill>
                <a:latin typeface="Times New Roman" panose="02020603050405020304" pitchFamily="18" charset="0"/>
                <a:cs typeface="Times New Roman" panose="02020603050405020304" pitchFamily="18" charset="0"/>
              </a:rPr>
            </a:br>
            <a:endParaRPr lang="en-US" dirty="0"/>
          </a:p>
        </p:txBody>
      </p:sp>
      <p:sp>
        <p:nvSpPr>
          <p:cNvPr id="6" name="Content Placeholder 5">
            <a:extLst>
              <a:ext uri="{FF2B5EF4-FFF2-40B4-BE49-F238E27FC236}">
                <a16:creationId xmlns:a16="http://schemas.microsoft.com/office/drawing/2014/main" id="{43F5D1BB-4A75-435C-AA9D-475D787334CF}"/>
              </a:ext>
            </a:extLst>
          </p:cNvPr>
          <p:cNvSpPr>
            <a:spLocks noGrp="1"/>
          </p:cNvSpPr>
          <p:nvPr>
            <p:ph idx="1"/>
          </p:nvPr>
        </p:nvSpPr>
        <p:spPr>
          <a:xfrm>
            <a:off x="4572000" y="1825625"/>
            <a:ext cx="3760631" cy="4351338"/>
          </a:xfrm>
        </p:spPr>
        <p:txBody>
          <a:bodyPr/>
          <a:lstStyle/>
          <a:p>
            <a:endParaRPr lang="en-US" dirty="0">
              <a:solidFill>
                <a:schemeClr val="bg1"/>
              </a:solidFill>
              <a:latin typeface="Times New Roman" panose="02020603050405020304" pitchFamily="18" charset="0"/>
              <a:cs typeface="Times New Roman" panose="02020603050405020304" pitchFamily="18" charset="0"/>
            </a:endParaRPr>
          </a:p>
          <a:p>
            <a:endParaRPr lang="en-US" dirty="0">
              <a:solidFill>
                <a:schemeClr val="bg1"/>
              </a:solidFill>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Maps</a:t>
            </a:r>
          </a:p>
          <a:p>
            <a:r>
              <a:rPr lang="en-US" dirty="0">
                <a:solidFill>
                  <a:schemeClr val="bg1"/>
                </a:solidFill>
                <a:latin typeface="Times New Roman" panose="02020603050405020304" pitchFamily="18" charset="0"/>
                <a:cs typeface="Times New Roman" panose="02020603050405020304" pitchFamily="18" charset="0"/>
              </a:rPr>
              <a:t>Wikipedia</a:t>
            </a:r>
          </a:p>
          <a:p>
            <a:r>
              <a:rPr lang="en-US" dirty="0">
                <a:solidFill>
                  <a:schemeClr val="bg1"/>
                </a:solidFill>
                <a:latin typeface="Times New Roman" panose="02020603050405020304" pitchFamily="18" charset="0"/>
                <a:cs typeface="Times New Roman" panose="02020603050405020304" pitchFamily="18" charset="0"/>
              </a:rPr>
              <a:t>Karnataka Tourism</a:t>
            </a:r>
          </a:p>
          <a:p>
            <a:r>
              <a:rPr lang="en-US" dirty="0">
                <a:solidFill>
                  <a:schemeClr val="bg1"/>
                </a:solidFill>
                <a:latin typeface="Times New Roman" panose="02020603050405020304" pitchFamily="18" charset="0"/>
                <a:cs typeface="Times New Roman" panose="02020603050405020304" pitchFamily="18" charset="0"/>
              </a:rPr>
              <a:t>Internet</a:t>
            </a:r>
          </a:p>
          <a:p>
            <a:pPr marL="0" indent="0">
              <a:buNone/>
            </a:pP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473758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69AE71-0AE0-4E32-BAE7-2B7E925588D5}"/>
              </a:ext>
            </a:extLst>
          </p:cNvPr>
          <p:cNvSpPr>
            <a:spLocks noGrp="1"/>
          </p:cNvSpPr>
          <p:nvPr>
            <p:ph type="title"/>
          </p:nvPr>
        </p:nvSpPr>
        <p:spPr>
          <a:xfrm>
            <a:off x="838200" y="332111"/>
            <a:ext cx="10515600" cy="1325563"/>
          </a:xfrm>
        </p:spPr>
        <p:txBody>
          <a:bodyPr>
            <a:normAutofit/>
          </a:bodyPr>
          <a:lstStyle/>
          <a:p>
            <a:pPr algn="ctr"/>
            <a:r>
              <a:rPr lang="en-US" sz="5400" dirty="0">
                <a:solidFill>
                  <a:schemeClr val="bg1"/>
                </a:solidFill>
                <a:latin typeface="Arial Black" panose="020B0A04020102020204" pitchFamily="34" charset="0"/>
              </a:rPr>
              <a:t>Thank You</a:t>
            </a:r>
          </a:p>
        </p:txBody>
      </p:sp>
      <p:sp>
        <p:nvSpPr>
          <p:cNvPr id="2" name="Rectangle 1">
            <a:extLst>
              <a:ext uri="{FF2B5EF4-FFF2-40B4-BE49-F238E27FC236}">
                <a16:creationId xmlns:a16="http://schemas.microsoft.com/office/drawing/2014/main" id="{EA56D74D-2DC8-41CB-AF7A-9E64AD05E41A}"/>
              </a:ext>
            </a:extLst>
          </p:cNvPr>
          <p:cNvSpPr/>
          <p:nvPr/>
        </p:nvSpPr>
        <p:spPr>
          <a:xfrm>
            <a:off x="2174383" y="2629969"/>
            <a:ext cx="7843234" cy="2246769"/>
          </a:xfrm>
          <a:prstGeom prst="rect">
            <a:avLst/>
          </a:prstGeom>
        </p:spPr>
        <p:txBody>
          <a:bodyPr wrap="square">
            <a:spAutoFit/>
          </a:bodyPr>
          <a:lstStyle/>
          <a:p>
            <a:pPr algn="ctr"/>
            <a:r>
              <a:rPr lang="en-US" sz="2800" dirty="0">
                <a:solidFill>
                  <a:schemeClr val="bg1"/>
                </a:solidFill>
                <a:latin typeface="Algerian" panose="04020705040A02060702" pitchFamily="82" charset="0"/>
              </a:rPr>
              <a:t>Project By:</a:t>
            </a:r>
          </a:p>
          <a:p>
            <a:pPr algn="ctr"/>
            <a:r>
              <a:rPr lang="en-US" sz="2800" dirty="0">
                <a:solidFill>
                  <a:schemeClr val="bg1"/>
                </a:solidFill>
                <a:latin typeface="Algerian" panose="04020705040A02060702" pitchFamily="82" charset="0"/>
              </a:rPr>
              <a:t>Sanjay SH</a:t>
            </a:r>
          </a:p>
          <a:p>
            <a:pPr algn="ctr"/>
            <a:r>
              <a:rPr lang="en-US" sz="2800" dirty="0">
                <a:solidFill>
                  <a:schemeClr val="bg1"/>
                </a:solidFill>
                <a:latin typeface="Algerian" panose="04020705040A02060702" pitchFamily="82" charset="0"/>
              </a:rPr>
              <a:t>Srikanth DS</a:t>
            </a:r>
          </a:p>
          <a:p>
            <a:pPr algn="ctr"/>
            <a:r>
              <a:rPr lang="en-US" sz="2800" dirty="0">
                <a:solidFill>
                  <a:schemeClr val="bg1"/>
                </a:solidFill>
                <a:latin typeface="Algerian" panose="04020705040A02060702" pitchFamily="82" charset="0"/>
              </a:rPr>
              <a:t>Pratyush Ranjan </a:t>
            </a:r>
          </a:p>
          <a:p>
            <a:pPr algn="ctr"/>
            <a:r>
              <a:rPr lang="en-US" sz="2800" dirty="0">
                <a:solidFill>
                  <a:schemeClr val="bg1"/>
                </a:solidFill>
                <a:latin typeface="Algerian" panose="04020705040A02060702" pitchFamily="82" charset="0"/>
              </a:rPr>
              <a:t>Chirag R</a:t>
            </a:r>
          </a:p>
        </p:txBody>
      </p:sp>
    </p:spTree>
    <p:extLst>
      <p:ext uri="{BB962C8B-B14F-4D97-AF65-F5344CB8AC3E}">
        <p14:creationId xmlns:p14="http://schemas.microsoft.com/office/powerpoint/2010/main" val="38726267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0729C-C743-4CA9-8136-73536661458F}"/>
              </a:ext>
            </a:extLst>
          </p:cNvPr>
          <p:cNvSpPr>
            <a:spLocks noGrp="1"/>
          </p:cNvSpPr>
          <p:nvPr>
            <p:ph type="title"/>
          </p:nvPr>
        </p:nvSpPr>
        <p:spPr>
          <a:xfrm>
            <a:off x="838200" y="493099"/>
            <a:ext cx="10515600" cy="615756"/>
          </a:xfrm>
        </p:spPr>
        <p:txBody>
          <a:bodyPr>
            <a:normAutofit fontScale="90000"/>
          </a:bodyPr>
          <a:lstStyle/>
          <a:p>
            <a:pPr algn="ctr"/>
            <a:r>
              <a:rPr lang="en-US" b="1" u="sng" dirty="0">
                <a:solidFill>
                  <a:schemeClr val="bg1"/>
                </a:solidFill>
                <a:latin typeface="Times New Roman" panose="02020603050405020304" pitchFamily="18" charset="0"/>
                <a:cs typeface="Times New Roman" panose="02020603050405020304" pitchFamily="18" charset="0"/>
              </a:rPr>
              <a:t>OBJECTIVE</a:t>
            </a:r>
          </a:p>
        </p:txBody>
      </p:sp>
      <p:sp>
        <p:nvSpPr>
          <p:cNvPr id="3" name="Content Placeholder 2">
            <a:extLst>
              <a:ext uri="{FF2B5EF4-FFF2-40B4-BE49-F238E27FC236}">
                <a16:creationId xmlns:a16="http://schemas.microsoft.com/office/drawing/2014/main" id="{3F8AB698-8754-47B3-969B-17B2CFA6DA64}"/>
              </a:ext>
            </a:extLst>
          </p:cNvPr>
          <p:cNvSpPr>
            <a:spLocks noGrp="1"/>
          </p:cNvSpPr>
          <p:nvPr>
            <p:ph idx="1"/>
          </p:nvPr>
        </p:nvSpPr>
        <p:spPr>
          <a:xfrm>
            <a:off x="838199" y="1431730"/>
            <a:ext cx="10711375" cy="4786190"/>
          </a:xfrm>
        </p:spPr>
        <p:txBody>
          <a:bodyPr>
            <a:normAutofit/>
          </a:bodyPr>
          <a:lstStyle/>
          <a:p>
            <a:pPr marL="0" indent="0">
              <a:buNone/>
            </a:pPr>
            <a:r>
              <a:rPr lang="en-US" sz="3800" dirty="0">
                <a:solidFill>
                  <a:schemeClr val="bg1"/>
                </a:solidFill>
                <a:latin typeface="Times New Roman" panose="02020603050405020304" pitchFamily="18" charset="0"/>
                <a:cs typeface="Times New Roman" panose="02020603050405020304" pitchFamily="18" charset="0"/>
              </a:rPr>
              <a:t> </a:t>
            </a:r>
          </a:p>
          <a:p>
            <a:r>
              <a:rPr lang="en-US" sz="3800" dirty="0">
                <a:solidFill>
                  <a:schemeClr val="bg1"/>
                </a:solidFill>
                <a:latin typeface="Times New Roman" panose="02020603050405020304" pitchFamily="18" charset="0"/>
                <a:cs typeface="Times New Roman" panose="02020603050405020304" pitchFamily="18" charset="0"/>
              </a:rPr>
              <a:t>Many people don’t know the beautiful places Located in our Karnataka. People miss out the small places which gives a lot of joy.</a:t>
            </a:r>
          </a:p>
          <a:p>
            <a:pPr marL="0" indent="0">
              <a:buNone/>
            </a:pPr>
            <a:endParaRPr lang="en-US" sz="3800" dirty="0">
              <a:solidFill>
                <a:schemeClr val="bg1"/>
              </a:solidFill>
              <a:latin typeface="Times New Roman" panose="02020603050405020304" pitchFamily="18" charset="0"/>
              <a:cs typeface="Times New Roman" panose="02020603050405020304" pitchFamily="18" charset="0"/>
            </a:endParaRPr>
          </a:p>
          <a:p>
            <a:r>
              <a:rPr lang="en-US" sz="4000" dirty="0">
                <a:solidFill>
                  <a:schemeClr val="bg1"/>
                </a:solidFill>
                <a:latin typeface="Times New Roman" panose="02020603050405020304" pitchFamily="18" charset="0"/>
                <a:cs typeface="Times New Roman" panose="02020603050405020304" pitchFamily="18" charset="0"/>
              </a:rPr>
              <a:t>It provides the brief description about the places according to district and category wise.</a:t>
            </a:r>
          </a:p>
          <a:p>
            <a:endParaRPr lang="en-US" sz="3800" dirty="0">
              <a:solidFill>
                <a:schemeClr val="bg1"/>
              </a:solidFill>
              <a:latin typeface="Times New Roman" panose="02020603050405020304" pitchFamily="18" charset="0"/>
              <a:cs typeface="Times New Roman" panose="02020603050405020304" pitchFamily="18" charset="0"/>
            </a:endParaRPr>
          </a:p>
          <a:p>
            <a:endParaRPr lang="en-US" sz="3800" dirty="0">
              <a:solidFill>
                <a:schemeClr val="bg1"/>
              </a:solidFill>
            </a:endParaRPr>
          </a:p>
        </p:txBody>
      </p:sp>
    </p:spTree>
    <p:extLst>
      <p:ext uri="{BB962C8B-B14F-4D97-AF65-F5344CB8AC3E}">
        <p14:creationId xmlns:p14="http://schemas.microsoft.com/office/powerpoint/2010/main" val="2711518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AC0DA-E12B-4C67-8BBF-2EE4A93345A6}"/>
              </a:ext>
            </a:extLst>
          </p:cNvPr>
          <p:cNvSpPr>
            <a:spLocks noGrp="1"/>
          </p:cNvSpPr>
          <p:nvPr>
            <p:ph type="title"/>
          </p:nvPr>
        </p:nvSpPr>
        <p:spPr/>
        <p:txBody>
          <a:bodyPr/>
          <a:lstStyle/>
          <a:p>
            <a:pPr algn="ctr"/>
            <a:r>
              <a:rPr lang="en-US" u="sng" dirty="0">
                <a:solidFill>
                  <a:schemeClr val="bg1"/>
                </a:solidFill>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A82F3299-7C77-4F4C-B83E-25A586FD5636}"/>
              </a:ext>
            </a:extLst>
          </p:cNvPr>
          <p:cNvSpPr>
            <a:spLocks noGrp="1"/>
          </p:cNvSpPr>
          <p:nvPr>
            <p:ph idx="1"/>
          </p:nvPr>
        </p:nvSpPr>
        <p:spPr>
          <a:xfrm>
            <a:off x="1610933" y="2360478"/>
            <a:ext cx="9555051" cy="4351338"/>
          </a:xfrm>
        </p:spPr>
        <p:txBody>
          <a:bodyPr>
            <a:normAutofit/>
          </a:bodyPr>
          <a:lstStyle/>
          <a:p>
            <a:r>
              <a:rPr lang="en-US" sz="4800" dirty="0">
                <a:solidFill>
                  <a:schemeClr val="bg1">
                    <a:lumMod val="95000"/>
                  </a:schemeClr>
                </a:solidFill>
                <a:latin typeface="Times New Roman" panose="02020603050405020304" pitchFamily="18" charset="0"/>
                <a:cs typeface="Times New Roman" panose="02020603050405020304" pitchFamily="18" charset="0"/>
              </a:rPr>
              <a:t>To design and develop a website for reaching different places in a better way using html and java framework. </a:t>
            </a:r>
          </a:p>
        </p:txBody>
      </p:sp>
    </p:spTree>
    <p:extLst>
      <p:ext uri="{BB962C8B-B14F-4D97-AF65-F5344CB8AC3E}">
        <p14:creationId xmlns:p14="http://schemas.microsoft.com/office/powerpoint/2010/main" val="511398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717180-E577-40F9-8EF8-F12BCF1EC97D}"/>
              </a:ext>
            </a:extLst>
          </p:cNvPr>
          <p:cNvSpPr>
            <a:spLocks noGrp="1"/>
          </p:cNvSpPr>
          <p:nvPr>
            <p:ph idx="1"/>
          </p:nvPr>
        </p:nvSpPr>
        <p:spPr/>
        <p:txBody>
          <a:bodyPr>
            <a:normAutofit/>
          </a:bodyPr>
          <a:lstStyle/>
          <a:p>
            <a:r>
              <a:rPr lang="en-US" sz="3600" dirty="0">
                <a:solidFill>
                  <a:schemeClr val="bg1">
                    <a:lumMod val="95000"/>
                  </a:schemeClr>
                </a:solidFill>
                <a:latin typeface="Times New Roman" panose="02020603050405020304" pitchFamily="18" charset="0"/>
                <a:cs typeface="Times New Roman" panose="02020603050405020304" pitchFamily="18" charset="0"/>
              </a:rPr>
              <a:t>Many places has been </a:t>
            </a:r>
            <a:r>
              <a:rPr lang="en-US" sz="3600" dirty="0" err="1">
                <a:solidFill>
                  <a:schemeClr val="bg1">
                    <a:lumMod val="95000"/>
                  </a:schemeClr>
                </a:solidFill>
                <a:latin typeface="Times New Roman" panose="02020603050405020304" pitchFamily="18" charset="0"/>
                <a:cs typeface="Times New Roman" panose="02020603050405020304" pitchFamily="18" charset="0"/>
              </a:rPr>
              <a:t>leftout</a:t>
            </a:r>
            <a:r>
              <a:rPr lang="en-US" sz="3600" dirty="0">
                <a:solidFill>
                  <a:schemeClr val="bg1">
                    <a:lumMod val="95000"/>
                  </a:schemeClr>
                </a:solidFill>
                <a:latin typeface="Times New Roman" panose="02020603050405020304" pitchFamily="18" charset="0"/>
                <a:cs typeface="Times New Roman" panose="02020603050405020304" pitchFamily="18" charset="0"/>
              </a:rPr>
              <a:t> without indicating in the google maps.</a:t>
            </a:r>
          </a:p>
          <a:p>
            <a:r>
              <a:rPr lang="en-US" sz="3600" dirty="0">
                <a:solidFill>
                  <a:schemeClr val="bg1">
                    <a:lumMod val="95000"/>
                  </a:schemeClr>
                </a:solidFill>
                <a:latin typeface="Times New Roman" panose="02020603050405020304" pitchFamily="18" charset="0"/>
                <a:cs typeface="Times New Roman" panose="02020603050405020304" pitchFamily="18" charset="0"/>
              </a:rPr>
              <a:t>Cultural information of the region are not specified.</a:t>
            </a:r>
          </a:p>
        </p:txBody>
      </p:sp>
      <p:sp>
        <p:nvSpPr>
          <p:cNvPr id="4" name="TextBox 3">
            <a:extLst>
              <a:ext uri="{FF2B5EF4-FFF2-40B4-BE49-F238E27FC236}">
                <a16:creationId xmlns:a16="http://schemas.microsoft.com/office/drawing/2014/main" id="{7689AFC9-7A61-4384-9354-37B5D3A0E074}"/>
              </a:ext>
            </a:extLst>
          </p:cNvPr>
          <p:cNvSpPr txBox="1"/>
          <p:nvPr/>
        </p:nvSpPr>
        <p:spPr>
          <a:xfrm>
            <a:off x="4443211" y="772732"/>
            <a:ext cx="2608406" cy="707886"/>
          </a:xfrm>
          <a:prstGeom prst="rect">
            <a:avLst/>
          </a:prstGeom>
          <a:noFill/>
        </p:spPr>
        <p:txBody>
          <a:bodyPr wrap="none" rtlCol="0">
            <a:spAutoFit/>
          </a:bodyPr>
          <a:lstStyle/>
          <a:p>
            <a:r>
              <a:rPr lang="en-US" sz="4000" b="1" u="sng" dirty="0">
                <a:solidFill>
                  <a:schemeClr val="bg1"/>
                </a:solidFill>
                <a:latin typeface="Times New Roman" panose="02020603050405020304" pitchFamily="18" charset="0"/>
                <a:cs typeface="Times New Roman" panose="02020603050405020304" pitchFamily="18" charset="0"/>
              </a:rPr>
              <a:t>Motivation</a:t>
            </a:r>
          </a:p>
        </p:txBody>
      </p:sp>
    </p:spTree>
    <p:extLst>
      <p:ext uri="{BB962C8B-B14F-4D97-AF65-F5344CB8AC3E}">
        <p14:creationId xmlns:p14="http://schemas.microsoft.com/office/powerpoint/2010/main" val="17373861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4AB15-749B-4ACF-8BF8-CE4745402F16}"/>
              </a:ext>
            </a:extLst>
          </p:cNvPr>
          <p:cNvSpPr>
            <a:spLocks noGrp="1"/>
          </p:cNvSpPr>
          <p:nvPr>
            <p:ph type="title"/>
          </p:nvPr>
        </p:nvSpPr>
        <p:spPr/>
        <p:txBody>
          <a:bodyPr/>
          <a:lstStyle/>
          <a:p>
            <a:pPr algn="ctr"/>
            <a:r>
              <a:rPr lang="en-US" b="1" u="sng" dirty="0">
                <a:solidFill>
                  <a:schemeClr val="bg1"/>
                </a:solidFill>
                <a:latin typeface="Times New Roman" panose="02020603050405020304" pitchFamily="18" charset="0"/>
                <a:cs typeface="Times New Roman" panose="02020603050405020304" pitchFamily="18" charset="0"/>
              </a:rPr>
              <a:t>SOFTWARE AND PC REQUIREMENTS</a:t>
            </a:r>
          </a:p>
        </p:txBody>
      </p:sp>
      <p:sp>
        <p:nvSpPr>
          <p:cNvPr id="3" name="Content Placeholder 2">
            <a:extLst>
              <a:ext uri="{FF2B5EF4-FFF2-40B4-BE49-F238E27FC236}">
                <a16:creationId xmlns:a16="http://schemas.microsoft.com/office/drawing/2014/main" id="{88D1A4F7-BABD-489E-B1A3-5C3A734FB679}"/>
              </a:ext>
            </a:extLst>
          </p:cNvPr>
          <p:cNvSpPr>
            <a:spLocks noGrp="1"/>
          </p:cNvSpPr>
          <p:nvPr>
            <p:ph idx="1"/>
          </p:nvPr>
        </p:nvSpPr>
        <p:spPr/>
        <p:txBody>
          <a:bodyPr>
            <a:normAutofit fontScale="92500" lnSpcReduction="10000"/>
          </a:bodyPr>
          <a:lstStyle/>
          <a:p>
            <a:r>
              <a:rPr lang="en-US" dirty="0">
                <a:solidFill>
                  <a:schemeClr val="bg1"/>
                </a:solidFill>
                <a:latin typeface="Times New Roman" panose="02020603050405020304" pitchFamily="18" charset="0"/>
                <a:cs typeface="Times New Roman" panose="02020603050405020304" pitchFamily="18" charset="0"/>
              </a:rPr>
              <a:t>Software requirements</a:t>
            </a:r>
          </a:p>
          <a:p>
            <a:r>
              <a:rPr lang="en-US" dirty="0">
                <a:solidFill>
                  <a:schemeClr val="bg1"/>
                </a:solidFill>
                <a:latin typeface="Times New Roman" panose="02020603050405020304" pitchFamily="18" charset="0"/>
                <a:cs typeface="Times New Roman" panose="02020603050405020304" pitchFamily="18" charset="0"/>
              </a:rPr>
              <a:t>Operating System: 	Windows, Mac or Linux</a:t>
            </a:r>
          </a:p>
          <a:p>
            <a:r>
              <a:rPr lang="en-US" dirty="0">
                <a:solidFill>
                  <a:schemeClr val="bg1"/>
                </a:solidFill>
                <a:latin typeface="Times New Roman" panose="02020603050405020304" pitchFamily="18" charset="0"/>
                <a:cs typeface="Times New Roman" panose="02020603050405020304" pitchFamily="18" charset="0"/>
              </a:rPr>
              <a:t>Developing Tool: 		Atom editor,	Notepad</a:t>
            </a:r>
          </a:p>
          <a:p>
            <a:r>
              <a:rPr lang="en-US" dirty="0">
                <a:solidFill>
                  <a:schemeClr val="bg1"/>
                </a:solidFill>
                <a:latin typeface="Times New Roman" panose="02020603050405020304" pitchFamily="18" charset="0"/>
                <a:cs typeface="Times New Roman" panose="02020603050405020304" pitchFamily="18" charset="0"/>
              </a:rPr>
              <a:t>Front End:			HTML, Java</a:t>
            </a:r>
          </a:p>
          <a:p>
            <a:r>
              <a:rPr lang="en-US" dirty="0">
                <a:solidFill>
                  <a:schemeClr val="bg1"/>
                </a:solidFill>
                <a:latin typeface="Times New Roman" panose="02020603050405020304" pitchFamily="18" charset="0"/>
                <a:cs typeface="Times New Roman" panose="02020603050405020304" pitchFamily="18" charset="0"/>
              </a:rPr>
              <a:t>Back End: 			JavaScript, CSS, PHP</a:t>
            </a:r>
          </a:p>
          <a:p>
            <a:r>
              <a:rPr lang="en-US" dirty="0">
                <a:solidFill>
                  <a:schemeClr val="bg1"/>
                </a:solidFill>
                <a:latin typeface="Times New Roman" panose="02020603050405020304" pitchFamily="18" charset="0"/>
                <a:cs typeface="Times New Roman" panose="02020603050405020304" pitchFamily="18" charset="0"/>
              </a:rPr>
              <a:t>Image processing:		Photoshop	</a:t>
            </a:r>
          </a:p>
          <a:p>
            <a:pPr marL="0" indent="0">
              <a:buNone/>
            </a:pPr>
            <a:br>
              <a:rPr lang="en-US" b="1" u="sng" dirty="0">
                <a:solidFill>
                  <a:schemeClr val="bg1"/>
                </a:solidFill>
                <a:latin typeface="Times New Roman" panose="02020603050405020304" pitchFamily="18" charset="0"/>
                <a:cs typeface="Times New Roman" panose="02020603050405020304" pitchFamily="18" charset="0"/>
              </a:rPr>
            </a:br>
            <a:r>
              <a:rPr lang="en-US" b="1" u="sng" dirty="0">
                <a:solidFill>
                  <a:schemeClr val="bg1"/>
                </a:solidFill>
                <a:latin typeface="Times New Roman" panose="02020603050405020304" pitchFamily="18" charset="0"/>
                <a:cs typeface="Times New Roman" panose="02020603050405020304" pitchFamily="18" charset="0"/>
              </a:rPr>
              <a:t>Pc for Development</a:t>
            </a:r>
            <a:endParaRPr lang="en-US" dirty="0">
              <a:solidFill>
                <a:schemeClr val="bg1"/>
              </a:solidFill>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Processor: 		Intel i3</a:t>
            </a:r>
          </a:p>
          <a:p>
            <a:r>
              <a:rPr lang="en-US" dirty="0">
                <a:solidFill>
                  <a:schemeClr val="bg1"/>
                </a:solidFill>
                <a:latin typeface="Times New Roman" panose="02020603050405020304" pitchFamily="18" charset="0"/>
                <a:cs typeface="Times New Roman" panose="02020603050405020304" pitchFamily="18" charset="0"/>
              </a:rPr>
              <a:t>RAM       :          2GB RAM</a:t>
            </a:r>
          </a:p>
          <a:p>
            <a:pPr marL="0" indent="0">
              <a:buNone/>
            </a:pP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863867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730F8-CFE1-483D-BC6B-173746A5A66F}"/>
              </a:ext>
            </a:extLst>
          </p:cNvPr>
          <p:cNvSpPr>
            <a:spLocks noGrp="1"/>
          </p:cNvSpPr>
          <p:nvPr>
            <p:ph type="title"/>
          </p:nvPr>
        </p:nvSpPr>
        <p:spPr>
          <a:xfrm>
            <a:off x="838200" y="681038"/>
            <a:ext cx="10515600" cy="725732"/>
          </a:xfrm>
        </p:spPr>
        <p:txBody>
          <a:bodyPr>
            <a:normAutofit fontScale="90000"/>
          </a:bodyPr>
          <a:lstStyle/>
          <a:p>
            <a:pPr algn="ctr"/>
            <a:r>
              <a:rPr lang="en-US" b="1" u="sng" dirty="0">
                <a:solidFill>
                  <a:schemeClr val="bg1"/>
                </a:solidFill>
                <a:latin typeface="Times New Roman" panose="02020603050405020304" pitchFamily="18" charset="0"/>
                <a:cs typeface="Times New Roman" panose="02020603050405020304" pitchFamily="18" charset="0"/>
              </a:rPr>
              <a:t>Existing System</a:t>
            </a:r>
            <a:br>
              <a:rPr lang="en-US" b="1" u="sng" dirty="0">
                <a:solidFill>
                  <a:schemeClr val="bg1"/>
                </a:solidFill>
                <a:latin typeface="Times New Roman" panose="02020603050405020304" pitchFamily="18" charset="0"/>
                <a:cs typeface="Times New Roman" panose="02020603050405020304" pitchFamily="18" charset="0"/>
              </a:rPr>
            </a:br>
            <a:endParaRPr lang="en-US" b="1" u="sng"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5E72428-A0E5-4BB3-B4B7-8C8938261AE3}"/>
              </a:ext>
            </a:extLst>
          </p:cNvPr>
          <p:cNvSpPr>
            <a:spLocks noGrp="1"/>
          </p:cNvSpPr>
          <p:nvPr>
            <p:ph idx="1"/>
          </p:nvPr>
        </p:nvSpPr>
        <p:spPr>
          <a:xfrm>
            <a:off x="838200" y="1825625"/>
            <a:ext cx="10515600" cy="3454713"/>
          </a:xfrm>
        </p:spPr>
        <p:txBody>
          <a:bodyPr>
            <a:normAutofit/>
          </a:bodyPr>
          <a:lstStyle/>
          <a:p>
            <a:endParaRPr lang="en-US" sz="3400">
              <a:solidFill>
                <a:schemeClr val="bg1"/>
              </a:solidFill>
              <a:latin typeface="Times New Roman" panose="02020603050405020304" pitchFamily="18" charset="0"/>
              <a:cs typeface="Times New Roman" panose="02020603050405020304" pitchFamily="18" charset="0"/>
            </a:endParaRPr>
          </a:p>
          <a:p>
            <a:r>
              <a:rPr lang="en-US" sz="3400">
                <a:solidFill>
                  <a:schemeClr val="bg1"/>
                </a:solidFill>
                <a:latin typeface="Times New Roman" panose="02020603050405020304" pitchFamily="18" charset="0"/>
                <a:cs typeface="Times New Roman" panose="02020603050405020304" pitchFamily="18" charset="0"/>
              </a:rPr>
              <a:t>Less </a:t>
            </a:r>
            <a:r>
              <a:rPr lang="en-US" sz="3400" dirty="0">
                <a:solidFill>
                  <a:schemeClr val="bg1"/>
                </a:solidFill>
                <a:latin typeface="Times New Roman" panose="02020603050405020304" pitchFamily="18" charset="0"/>
                <a:cs typeface="Times New Roman" panose="02020603050405020304" pitchFamily="18" charset="0"/>
              </a:rPr>
              <a:t>number of places and Images</a:t>
            </a:r>
          </a:p>
          <a:p>
            <a:r>
              <a:rPr lang="en-US" sz="3400" dirty="0">
                <a:solidFill>
                  <a:schemeClr val="bg1"/>
                </a:solidFill>
                <a:latin typeface="Times New Roman" panose="02020603050405020304" pitchFamily="18" charset="0"/>
                <a:cs typeface="Times New Roman" panose="02020603050405020304" pitchFamily="18" charset="0"/>
              </a:rPr>
              <a:t>No map representation.</a:t>
            </a:r>
          </a:p>
          <a:p>
            <a:r>
              <a:rPr lang="en-US" sz="3400" dirty="0">
                <a:solidFill>
                  <a:schemeClr val="bg1"/>
                </a:solidFill>
                <a:latin typeface="Times New Roman" panose="02020603050405020304" pitchFamily="18" charset="0"/>
                <a:cs typeface="Times New Roman" panose="02020603050405020304" pitchFamily="18" charset="0"/>
              </a:rPr>
              <a:t>No cultural Information</a:t>
            </a:r>
          </a:p>
          <a:p>
            <a:r>
              <a:rPr lang="en-US" sz="3400" dirty="0">
                <a:solidFill>
                  <a:schemeClr val="bg1"/>
                </a:solidFill>
                <a:latin typeface="Times New Roman" panose="02020603050405020304" pitchFamily="18" charset="0"/>
                <a:cs typeface="Times New Roman" panose="02020603050405020304" pitchFamily="18" charset="0"/>
              </a:rPr>
              <a:t> Some remote locations may not be available in the map. </a:t>
            </a:r>
          </a:p>
        </p:txBody>
      </p:sp>
    </p:spTree>
    <p:extLst>
      <p:ext uri="{BB962C8B-B14F-4D97-AF65-F5344CB8AC3E}">
        <p14:creationId xmlns:p14="http://schemas.microsoft.com/office/powerpoint/2010/main" val="1489203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DE340-7450-448E-9C3D-BFAE208597DE}"/>
              </a:ext>
            </a:extLst>
          </p:cNvPr>
          <p:cNvSpPr>
            <a:spLocks noGrp="1"/>
          </p:cNvSpPr>
          <p:nvPr>
            <p:ph type="title"/>
          </p:nvPr>
        </p:nvSpPr>
        <p:spPr/>
        <p:txBody>
          <a:bodyPr/>
          <a:lstStyle/>
          <a:p>
            <a:pPr algn="ctr"/>
            <a:r>
              <a:rPr lang="en-US" b="1" u="sng" dirty="0">
                <a:solidFill>
                  <a:schemeClr val="bg1"/>
                </a:solidFill>
                <a:latin typeface="Times New Roman" panose="02020603050405020304" pitchFamily="18" charset="0"/>
                <a:cs typeface="Times New Roman" panose="02020603050405020304" pitchFamily="18" charset="0"/>
              </a:rPr>
              <a:t>PROPOSED SYSTEM</a:t>
            </a:r>
            <a:br>
              <a:rPr lang="en-US" b="1" u="sng" dirty="0">
                <a:solidFill>
                  <a:schemeClr val="bg1"/>
                </a:solidFill>
                <a:latin typeface="Times New Roman" panose="02020603050405020304" pitchFamily="18" charset="0"/>
                <a:cs typeface="Times New Roman" panose="02020603050405020304" pitchFamily="18" charset="0"/>
              </a:rPr>
            </a:br>
            <a:r>
              <a:rPr lang="en-US" sz="4000" b="1" u="sng" dirty="0">
                <a:solidFill>
                  <a:schemeClr val="bg1"/>
                </a:solidFill>
                <a:latin typeface="Times New Roman" panose="02020603050405020304" pitchFamily="18" charset="0"/>
                <a:cs typeface="Times New Roman" panose="02020603050405020304" pitchFamily="18" charset="0"/>
              </a:rPr>
              <a:t>Modules</a:t>
            </a:r>
            <a:endParaRPr lang="en-US" b="1" u="sng"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33BFD0D-C335-497E-AB35-98B575B6AEA3}"/>
              </a:ext>
            </a:extLst>
          </p:cNvPr>
          <p:cNvSpPr>
            <a:spLocks noGrp="1"/>
          </p:cNvSpPr>
          <p:nvPr>
            <p:ph idx="1"/>
          </p:nvPr>
        </p:nvSpPr>
        <p:spPr>
          <a:xfrm>
            <a:off x="3723068" y="2167206"/>
            <a:ext cx="5871693" cy="3961796"/>
          </a:xfrm>
        </p:spPr>
        <p:txBody>
          <a:bodyPr/>
          <a:lstStyle/>
          <a:p>
            <a:r>
              <a:rPr lang="en-US" sz="3600" dirty="0">
                <a:solidFill>
                  <a:schemeClr val="bg1"/>
                </a:solidFill>
                <a:latin typeface="Times New Roman" panose="02020603050405020304" pitchFamily="18" charset="0"/>
                <a:cs typeface="Times New Roman" panose="02020603050405020304" pitchFamily="18" charset="0"/>
              </a:rPr>
              <a:t>Categories</a:t>
            </a:r>
          </a:p>
          <a:p>
            <a:r>
              <a:rPr lang="en-US" sz="3600" dirty="0">
                <a:solidFill>
                  <a:schemeClr val="bg1"/>
                </a:solidFill>
                <a:latin typeface="Times New Roman" panose="02020603050405020304" pitchFamily="18" charset="0"/>
                <a:cs typeface="Times New Roman" panose="02020603050405020304" pitchFamily="18" charset="0"/>
              </a:rPr>
              <a:t>Individual place.</a:t>
            </a:r>
          </a:p>
          <a:p>
            <a:r>
              <a:rPr lang="en-US" sz="3600" dirty="0">
                <a:solidFill>
                  <a:schemeClr val="bg1"/>
                </a:solidFill>
                <a:latin typeface="Times New Roman" panose="02020603050405020304" pitchFamily="18" charset="0"/>
                <a:cs typeface="Times New Roman" panose="02020603050405020304" pitchFamily="18" charset="0"/>
              </a:rPr>
              <a:t>Maps</a:t>
            </a:r>
          </a:p>
          <a:p>
            <a:r>
              <a:rPr lang="en-US" sz="3600" dirty="0">
                <a:solidFill>
                  <a:schemeClr val="bg1"/>
                </a:solidFill>
                <a:latin typeface="Times New Roman" panose="02020603050405020304" pitchFamily="18" charset="0"/>
                <a:cs typeface="Times New Roman" panose="02020603050405020304" pitchFamily="18" charset="0"/>
              </a:rPr>
              <a:t>Cultural Information</a:t>
            </a:r>
          </a:p>
          <a:p>
            <a:r>
              <a:rPr lang="en-US" sz="3600" dirty="0">
                <a:solidFill>
                  <a:schemeClr val="bg1"/>
                </a:solidFill>
                <a:latin typeface="Times New Roman" panose="02020603050405020304" pitchFamily="18" charset="0"/>
                <a:cs typeface="Times New Roman" panose="02020603050405020304" pitchFamily="18" charset="0"/>
              </a:rPr>
              <a:t>Attractive images (Gallery)</a:t>
            </a:r>
          </a:p>
          <a:p>
            <a:pPr marL="0" indent="0">
              <a:buNone/>
            </a:pP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89285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F5957-3560-480C-8A37-24E28BAB6B9A}"/>
              </a:ext>
            </a:extLst>
          </p:cNvPr>
          <p:cNvSpPr>
            <a:spLocks noGrp="1"/>
          </p:cNvSpPr>
          <p:nvPr>
            <p:ph type="title"/>
          </p:nvPr>
        </p:nvSpPr>
        <p:spPr/>
        <p:txBody>
          <a:bodyPr/>
          <a:lstStyle/>
          <a:p>
            <a:pPr algn="ctr"/>
            <a:r>
              <a:rPr lang="en-US" u="sng" dirty="0">
                <a:solidFill>
                  <a:schemeClr val="bg1"/>
                </a:solidFill>
                <a:latin typeface="Times New Roman" panose="02020603050405020304" pitchFamily="18" charset="0"/>
                <a:cs typeface="Times New Roman" panose="02020603050405020304" pitchFamily="18" charset="0"/>
              </a:rPr>
              <a:t>Database</a:t>
            </a:r>
          </a:p>
        </p:txBody>
      </p:sp>
      <p:sp>
        <p:nvSpPr>
          <p:cNvPr id="3" name="Content Placeholder 2">
            <a:extLst>
              <a:ext uri="{FF2B5EF4-FFF2-40B4-BE49-F238E27FC236}">
                <a16:creationId xmlns:a16="http://schemas.microsoft.com/office/drawing/2014/main" id="{39C64C2C-C62A-45CE-92A7-5E58AA4AFF3A}"/>
              </a:ext>
            </a:extLst>
          </p:cNvPr>
          <p:cNvSpPr>
            <a:spLocks noGrp="1"/>
          </p:cNvSpPr>
          <p:nvPr>
            <p:ph idx="1"/>
          </p:nvPr>
        </p:nvSpPr>
        <p:spPr>
          <a:xfrm>
            <a:off x="1237445" y="2289264"/>
            <a:ext cx="10515600" cy="4351338"/>
          </a:xfrm>
        </p:spPr>
        <p:txBody>
          <a:bodyPr/>
          <a:lstStyle/>
          <a:p>
            <a:pPr marL="0" indent="0">
              <a:buNone/>
            </a:pPr>
            <a:endParaRPr lang="en-US" b="1" dirty="0">
              <a:solidFill>
                <a:schemeClr val="bg1">
                  <a:lumMod val="95000"/>
                </a:schemeClr>
              </a:solidFill>
              <a:latin typeface="Times New Roman" panose="02020603050405020304" pitchFamily="18" charset="0"/>
              <a:cs typeface="Times New Roman" panose="02020603050405020304" pitchFamily="18" charset="0"/>
            </a:endParaRPr>
          </a:p>
          <a:p>
            <a:r>
              <a:rPr lang="en-US" b="1" dirty="0">
                <a:solidFill>
                  <a:schemeClr val="bg1">
                    <a:lumMod val="9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Places Database</a:t>
            </a:r>
          </a:p>
          <a:p>
            <a:r>
              <a:rPr lang="en-US" b="1" dirty="0">
                <a:solidFill>
                  <a:schemeClr val="bg1">
                    <a:lumMod val="95000"/>
                  </a:schemeClr>
                </a:solidFill>
                <a:latin typeface="Times New Roman" panose="02020603050405020304" pitchFamily="18" charset="0"/>
                <a:cs typeface="Times New Roman" panose="02020603050405020304" pitchFamily="18" charset="0"/>
              </a:rPr>
              <a:t>This database includes some of the images present within the place.</a:t>
            </a:r>
          </a:p>
          <a:p>
            <a:r>
              <a:rPr lang="en-US" b="1" dirty="0">
                <a:solidFill>
                  <a:schemeClr val="bg1">
                    <a:lumMod val="95000"/>
                  </a:schemeClr>
                </a:solidFill>
                <a:latin typeface="Times New Roman" panose="02020603050405020304" pitchFamily="18" charset="0"/>
                <a:cs typeface="Times New Roman" panose="02020603050405020304" pitchFamily="18" charset="0"/>
              </a:rPr>
              <a:t>It even includes Feedback Form </a:t>
            </a:r>
          </a:p>
          <a:p>
            <a:pPr marL="0" indent="0">
              <a:buNone/>
            </a:pPr>
            <a:endParaRPr lang="en-US" b="1" dirty="0">
              <a:solidFill>
                <a:schemeClr val="bg1">
                  <a:lumMod val="95000"/>
                </a:schemeClr>
              </a:solidFill>
              <a:latin typeface="Times New Roman" panose="02020603050405020304" pitchFamily="18" charset="0"/>
              <a:cs typeface="Times New Roman" panose="02020603050405020304" pitchFamily="18" charset="0"/>
            </a:endParaRPr>
          </a:p>
          <a:p>
            <a:pPr marL="0" indent="0">
              <a:buNone/>
            </a:pPr>
            <a:endParaRPr lang="en-US" b="1" dirty="0">
              <a:solidFill>
                <a:schemeClr val="bg1">
                  <a:lumMod val="9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69866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574</TotalTime>
  <Words>391</Words>
  <Application>Microsoft Office PowerPoint</Application>
  <PresentationFormat>Widescreen</PresentationFormat>
  <Paragraphs>75</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Algerian</vt:lpstr>
      <vt:lpstr>Arial</vt:lpstr>
      <vt:lpstr>Arial Black</vt:lpstr>
      <vt:lpstr>Calibri</vt:lpstr>
      <vt:lpstr>Calibri Light</vt:lpstr>
      <vt:lpstr>Times New Roman</vt:lpstr>
      <vt:lpstr>Office Theme</vt:lpstr>
      <vt:lpstr>PowerPoint Presentation</vt:lpstr>
      <vt:lpstr>INTRODUCTION</vt:lpstr>
      <vt:lpstr>OBJECTIVE</vt:lpstr>
      <vt:lpstr>Problem Statement</vt:lpstr>
      <vt:lpstr>PowerPoint Presentation</vt:lpstr>
      <vt:lpstr>SOFTWARE AND PC REQUIREMENTS</vt:lpstr>
      <vt:lpstr>Existing System </vt:lpstr>
      <vt:lpstr>PROPOSED SYSTEM Modules</vt:lpstr>
      <vt:lpstr>Database</vt:lpstr>
      <vt:lpstr>PowerPoint Presentation</vt:lpstr>
      <vt:lpstr>Data Flow Diagram</vt:lpstr>
      <vt:lpstr>Data Flow Diagram</vt:lpstr>
      <vt:lpstr>Future Enhancements</vt:lpstr>
      <vt:lpstr>PowerPoint Presentation</vt:lpstr>
      <vt:lpstr>PowerPoint Presentation</vt:lpstr>
      <vt:lpstr>PowerPoint Presentation</vt:lpstr>
      <vt:lpstr>PowerPoint Presentation</vt:lpstr>
      <vt:lpstr>PowerPoint Presentation</vt:lpstr>
      <vt:lpstr>PowerPoint Presentation</vt:lpstr>
      <vt:lpstr>Conclusion</vt:lpstr>
      <vt:lpstr>References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Srike</dc:creator>
  <cp:lastModifiedBy>Sanjay SH</cp:lastModifiedBy>
  <cp:revision>49</cp:revision>
  <dcterms:created xsi:type="dcterms:W3CDTF">2018-02-14T01:56:39Z</dcterms:created>
  <dcterms:modified xsi:type="dcterms:W3CDTF">2020-04-14T13:37:20Z</dcterms:modified>
</cp:coreProperties>
</file>

<file path=docProps/thumbnail.jpeg>
</file>